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4"/>
  </p:sldMasterIdLst>
  <p:notesMasterIdLst>
    <p:notesMasterId r:id="rId18"/>
  </p:notesMasterIdLst>
  <p:handoutMasterIdLst>
    <p:handoutMasterId r:id="rId19"/>
  </p:handoutMasterIdLst>
  <p:sldIdLst>
    <p:sldId id="982" r:id="rId5"/>
    <p:sldId id="1065" r:id="rId6"/>
    <p:sldId id="1068" r:id="rId7"/>
    <p:sldId id="1070" r:id="rId8"/>
    <p:sldId id="1064" r:id="rId9"/>
    <p:sldId id="1052" r:id="rId10"/>
    <p:sldId id="1058" r:id="rId11"/>
    <p:sldId id="1057" r:id="rId12"/>
    <p:sldId id="1071" r:id="rId13"/>
    <p:sldId id="1059" r:id="rId14"/>
    <p:sldId id="1060" r:id="rId15"/>
    <p:sldId id="1072" r:id="rId16"/>
    <p:sldId id="1055" r:id="rId17"/>
  </p:sldIdLst>
  <p:sldSz cx="9323388" cy="7315200"/>
  <p:notesSz cx="7010400" cy="9296400"/>
  <p:defaultTextStyle>
    <a:defPPr>
      <a:defRPr lang="en-US"/>
    </a:defPPr>
    <a:lvl1pPr algn="l" rtl="0" eaLnBrk="0" fontAlgn="base" hangingPunct="0">
      <a:spcBef>
        <a:spcPct val="0"/>
      </a:spcBef>
      <a:spcAft>
        <a:spcPct val="0"/>
      </a:spcAft>
      <a:defRPr sz="1500" kern="1200">
        <a:solidFill>
          <a:schemeClr val="tx1"/>
        </a:solidFill>
        <a:latin typeface="Verdana" pitchFamily="-110" charset="0"/>
        <a:ea typeface="ＭＳ Ｐゴシック" pitchFamily="-110" charset="-128"/>
        <a:cs typeface="ＭＳ Ｐゴシック" pitchFamily="-110" charset="-128"/>
      </a:defRPr>
    </a:lvl1pPr>
    <a:lvl2pPr marL="473235" algn="l" rtl="0" eaLnBrk="0" fontAlgn="base" hangingPunct="0">
      <a:spcBef>
        <a:spcPct val="0"/>
      </a:spcBef>
      <a:spcAft>
        <a:spcPct val="0"/>
      </a:spcAft>
      <a:defRPr sz="1500" kern="1200">
        <a:solidFill>
          <a:schemeClr val="tx1"/>
        </a:solidFill>
        <a:latin typeface="Verdana" pitchFamily="-110" charset="0"/>
        <a:ea typeface="ＭＳ Ｐゴシック" pitchFamily="-110" charset="-128"/>
        <a:cs typeface="ＭＳ Ｐゴシック" pitchFamily="-110" charset="-128"/>
      </a:defRPr>
    </a:lvl2pPr>
    <a:lvl3pPr marL="946473" algn="l" rtl="0" eaLnBrk="0" fontAlgn="base" hangingPunct="0">
      <a:spcBef>
        <a:spcPct val="0"/>
      </a:spcBef>
      <a:spcAft>
        <a:spcPct val="0"/>
      </a:spcAft>
      <a:defRPr sz="1500" kern="1200">
        <a:solidFill>
          <a:schemeClr val="tx1"/>
        </a:solidFill>
        <a:latin typeface="Verdana" pitchFamily="-110" charset="0"/>
        <a:ea typeface="ＭＳ Ｐゴシック" pitchFamily="-110" charset="-128"/>
        <a:cs typeface="ＭＳ Ｐゴシック" pitchFamily="-110" charset="-128"/>
      </a:defRPr>
    </a:lvl3pPr>
    <a:lvl4pPr marL="1419708" algn="l" rtl="0" eaLnBrk="0" fontAlgn="base" hangingPunct="0">
      <a:spcBef>
        <a:spcPct val="0"/>
      </a:spcBef>
      <a:spcAft>
        <a:spcPct val="0"/>
      </a:spcAft>
      <a:defRPr sz="1500" kern="1200">
        <a:solidFill>
          <a:schemeClr val="tx1"/>
        </a:solidFill>
        <a:latin typeface="Verdana" pitchFamily="-110" charset="0"/>
        <a:ea typeface="ＭＳ Ｐゴシック" pitchFamily="-110" charset="-128"/>
        <a:cs typeface="ＭＳ Ｐゴシック" pitchFamily="-110" charset="-128"/>
      </a:defRPr>
    </a:lvl4pPr>
    <a:lvl5pPr marL="1892945" algn="l" rtl="0" eaLnBrk="0" fontAlgn="base" hangingPunct="0">
      <a:spcBef>
        <a:spcPct val="0"/>
      </a:spcBef>
      <a:spcAft>
        <a:spcPct val="0"/>
      </a:spcAft>
      <a:defRPr sz="1500" kern="1200">
        <a:solidFill>
          <a:schemeClr val="tx1"/>
        </a:solidFill>
        <a:latin typeface="Verdana" pitchFamily="-110" charset="0"/>
        <a:ea typeface="ＭＳ Ｐゴシック" pitchFamily="-110" charset="-128"/>
        <a:cs typeface="ＭＳ Ｐゴシック" pitchFamily="-110" charset="-128"/>
      </a:defRPr>
    </a:lvl5pPr>
    <a:lvl6pPr marL="2366175" algn="l" defTabSz="473235" rtl="0" eaLnBrk="1" latinLnBrk="0" hangingPunct="1">
      <a:defRPr sz="1500" kern="1200">
        <a:solidFill>
          <a:schemeClr val="tx1"/>
        </a:solidFill>
        <a:latin typeface="Verdana" pitchFamily="-110" charset="0"/>
        <a:ea typeface="ＭＳ Ｐゴシック" pitchFamily="-110" charset="-128"/>
        <a:cs typeface="ＭＳ Ｐゴシック" pitchFamily="-110" charset="-128"/>
      </a:defRPr>
    </a:lvl6pPr>
    <a:lvl7pPr marL="2839418" algn="l" defTabSz="473235" rtl="0" eaLnBrk="1" latinLnBrk="0" hangingPunct="1">
      <a:defRPr sz="1500" kern="1200">
        <a:solidFill>
          <a:schemeClr val="tx1"/>
        </a:solidFill>
        <a:latin typeface="Verdana" pitchFamily="-110" charset="0"/>
        <a:ea typeface="ＭＳ Ｐゴシック" pitchFamily="-110" charset="-128"/>
        <a:cs typeface="ＭＳ Ｐゴシック" pitchFamily="-110" charset="-128"/>
      </a:defRPr>
    </a:lvl7pPr>
    <a:lvl8pPr marL="3312653" algn="l" defTabSz="473235" rtl="0" eaLnBrk="1" latinLnBrk="0" hangingPunct="1">
      <a:defRPr sz="1500" kern="1200">
        <a:solidFill>
          <a:schemeClr val="tx1"/>
        </a:solidFill>
        <a:latin typeface="Verdana" pitchFamily="-110" charset="0"/>
        <a:ea typeface="ＭＳ Ｐゴシック" pitchFamily="-110" charset="-128"/>
        <a:cs typeface="ＭＳ Ｐゴシック" pitchFamily="-110" charset="-128"/>
      </a:defRPr>
    </a:lvl8pPr>
    <a:lvl9pPr marL="3785889" algn="l" defTabSz="473235" rtl="0" eaLnBrk="1" latinLnBrk="0" hangingPunct="1">
      <a:defRPr sz="1500" kern="1200">
        <a:solidFill>
          <a:schemeClr val="tx1"/>
        </a:solidFill>
        <a:latin typeface="Verdana" pitchFamily="-110" charset="0"/>
        <a:ea typeface="ＭＳ Ｐゴシック" pitchFamily="-110" charset="-128"/>
        <a:cs typeface="ＭＳ Ｐゴシック" pitchFamily="-110" charset="-128"/>
      </a:defRPr>
    </a:lvl9pPr>
  </p:defaultTextStyle>
  <p:extLst>
    <p:ext uri="{EFAFB233-063F-42B5-8137-9DF3F51BA10A}">
      <p15:sldGuideLst xmlns:p15="http://schemas.microsoft.com/office/powerpoint/2012/main">
        <p15:guide id="1" orient="horz" pos="205">
          <p15:clr>
            <a:srgbClr val="A4A3A4"/>
          </p15:clr>
        </p15:guide>
        <p15:guide id="2" orient="horz" pos="4351">
          <p15:clr>
            <a:srgbClr val="A4A3A4"/>
          </p15:clr>
        </p15:guide>
        <p15:guide id="3" orient="horz" pos="529">
          <p15:clr>
            <a:srgbClr val="A4A3A4"/>
          </p15:clr>
        </p15:guide>
        <p15:guide id="4" orient="horz" pos="2197">
          <p15:clr>
            <a:srgbClr val="A4A3A4"/>
          </p15:clr>
        </p15:guide>
        <p15:guide id="5" pos="195">
          <p15:clr>
            <a:srgbClr val="A4A3A4"/>
          </p15:clr>
        </p15:guide>
        <p15:guide id="6" pos="3012">
          <p15:clr>
            <a:srgbClr val="A4A3A4"/>
          </p15:clr>
        </p15:guide>
        <p15:guide id="7" pos="4108">
          <p15:clr>
            <a:srgbClr val="A4A3A4"/>
          </p15:clr>
        </p15:guide>
        <p15:guide id="8" pos="5680">
          <p15:clr>
            <a:srgbClr val="A4A3A4"/>
          </p15:clr>
        </p15:guide>
        <p15:guide id="9" pos="2858">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sha Cabell" initials="SC" lastIdx="12" clrIdx="0">
    <p:extLst>
      <p:ext uri="{19B8F6BF-5375-455C-9EA6-DF929625EA0E}">
        <p15:presenceInfo xmlns:p15="http://schemas.microsoft.com/office/powerpoint/2012/main" userId="S-1-5-21-1957994488-1417001333-682003330-364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3966"/>
    <a:srgbClr val="497EAB"/>
    <a:srgbClr val="36ABD7"/>
    <a:srgbClr val="00AEEF"/>
    <a:srgbClr val="2D2D2D"/>
    <a:srgbClr val="C7C2BA"/>
    <a:srgbClr val="803E03"/>
    <a:srgbClr val="D7CF1E"/>
    <a:srgbClr val="4A6123"/>
    <a:srgbClr val="00264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978" autoAdjust="0"/>
    <p:restoredTop sz="95291" autoAdjust="0"/>
  </p:normalViewPr>
  <p:slideViewPr>
    <p:cSldViewPr snapToGrid="0">
      <p:cViewPr>
        <p:scale>
          <a:sx n="80" d="100"/>
          <a:sy n="80" d="100"/>
        </p:scale>
        <p:origin x="816" y="96"/>
      </p:cViewPr>
      <p:guideLst>
        <p:guide orient="horz" pos="205"/>
        <p:guide orient="horz" pos="4351"/>
        <p:guide orient="horz" pos="529"/>
        <p:guide orient="horz" pos="2197"/>
        <p:guide pos="195"/>
        <p:guide pos="3012"/>
        <p:guide pos="4108"/>
        <p:guide pos="5680"/>
        <p:guide pos="2858"/>
      </p:guideLst>
    </p:cSldViewPr>
  </p:slid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Macintosh%20HD:Users:scottkoenig:Desktop:Work:Social%20Marketology:McKinley:Analysis:MCK_Topline_011317.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2021014806099429"/>
          <c:y val="0"/>
          <c:w val="0.77916714433684298"/>
          <c:h val="0.94475831763967355"/>
        </c:manualLayout>
      </c:layout>
      <c:barChart>
        <c:barDir val="bar"/>
        <c:grouping val="clustered"/>
        <c:varyColors val="0"/>
        <c:ser>
          <c:idx val="0"/>
          <c:order val="0"/>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'2017 Hiring (2)'!$A$16:$A$27</c:f>
              <c:strCache>
                <c:ptCount val="12"/>
                <c:pt idx="0">
                  <c:v>Something else</c:v>
                </c:pt>
                <c:pt idx="4">
                  <c:v>Traditional marketing</c:v>
                </c:pt>
                <c:pt idx="5">
                  <c:v>Product marketing</c:v>
                </c:pt>
                <c:pt idx="6">
                  <c:v>Relationship management</c:v>
                </c:pt>
                <c:pt idx="7">
                  <c:v>Research &amp; analysis</c:v>
                </c:pt>
                <c:pt idx="8">
                  <c:v>Communications</c:v>
                </c:pt>
                <c:pt idx="9">
                  <c:v>Marketing operations</c:v>
                </c:pt>
                <c:pt idx="10">
                  <c:v>Creative services</c:v>
                </c:pt>
                <c:pt idx="11">
                  <c:v>Digital marketing</c:v>
                </c:pt>
              </c:strCache>
            </c:strRef>
          </c:cat>
          <c:val>
            <c:numRef>
              <c:f>'2017 Hiring (2)'!$B$16:$B$27</c:f>
              <c:numCache>
                <c:formatCode>General</c:formatCode>
                <c:ptCount val="12"/>
                <c:pt idx="0" formatCode="0%">
                  <c:v>7.6999999999999999E-2</c:v>
                </c:pt>
                <c:pt idx="4" formatCode="0%">
                  <c:v>0.192</c:v>
                </c:pt>
                <c:pt idx="5" formatCode="0%">
                  <c:v>0.20200000000000001</c:v>
                </c:pt>
                <c:pt idx="6" formatCode="0%">
                  <c:v>0.21199999999999999</c:v>
                </c:pt>
                <c:pt idx="7" formatCode="0%">
                  <c:v>0.25</c:v>
                </c:pt>
                <c:pt idx="8" formatCode="0%">
                  <c:v>0.25</c:v>
                </c:pt>
                <c:pt idx="9" formatCode="0%">
                  <c:v>0.26900000000000002</c:v>
                </c:pt>
                <c:pt idx="10" formatCode="0%">
                  <c:v>0.34599999999999997</c:v>
                </c:pt>
                <c:pt idx="11" formatCode="0%">
                  <c:v>0.55800000000000005</c:v>
                </c:pt>
              </c:numCache>
            </c:numRef>
          </c:val>
          <c:extLst>
            <c:ext xmlns:c16="http://schemas.microsoft.com/office/drawing/2014/chart" uri="{C3380CC4-5D6E-409C-BE32-E72D297353CC}">
              <c16:uniqueId val="{00000000-B6B0-4717-AE9A-D4EF9C269DCA}"/>
            </c:ext>
          </c:extLst>
        </c:ser>
        <c:dLbls>
          <c:showLegendKey val="0"/>
          <c:showVal val="0"/>
          <c:showCatName val="0"/>
          <c:showSerName val="0"/>
          <c:showPercent val="0"/>
          <c:showBubbleSize val="0"/>
        </c:dLbls>
        <c:gapWidth val="150"/>
        <c:axId val="2095139048"/>
        <c:axId val="2095136056"/>
      </c:barChart>
      <c:catAx>
        <c:axId val="2095139048"/>
        <c:scaling>
          <c:orientation val="minMax"/>
        </c:scaling>
        <c:delete val="0"/>
        <c:axPos val="l"/>
        <c:numFmt formatCode="General" sourceLinked="0"/>
        <c:majorTickMark val="out"/>
        <c:minorTickMark val="none"/>
        <c:tickLblPos val="nextTo"/>
        <c:crossAx val="2095136056"/>
        <c:crosses val="autoZero"/>
        <c:auto val="1"/>
        <c:lblAlgn val="ctr"/>
        <c:lblOffset val="100"/>
        <c:noMultiLvlLbl val="0"/>
      </c:catAx>
      <c:valAx>
        <c:axId val="2095136056"/>
        <c:scaling>
          <c:orientation val="minMax"/>
        </c:scaling>
        <c:delete val="1"/>
        <c:axPos val="b"/>
        <c:numFmt formatCode="0%" sourceLinked="1"/>
        <c:majorTickMark val="out"/>
        <c:minorTickMark val="none"/>
        <c:tickLblPos val="nextTo"/>
        <c:crossAx val="2095139048"/>
        <c:crosses val="autoZero"/>
        <c:crossBetween val="between"/>
      </c:valAx>
    </c:plotArea>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latin typeface="Gill Sans MT" panose="020B0502020104020203" pitchFamily="34" charset="0"/>
            </a:endParaRPr>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14AF23B6-B138-B846-8CBD-43C55796F08C}" type="datetimeFigureOut">
              <a:rPr lang="en-US" smtClean="0">
                <a:latin typeface="Gill Sans MT" panose="020B0502020104020203" pitchFamily="34" charset="0"/>
              </a:rPr>
              <a:pPr/>
              <a:t>1/23/2017</a:t>
            </a:fld>
            <a:endParaRPr lang="en-US" dirty="0">
              <a:latin typeface="Gill Sans MT" panose="020B0502020104020203" pitchFamily="34" charset="0"/>
            </a:endParaRPr>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latin typeface="Gill Sans MT" panose="020B0502020104020203" pitchFamily="34" charset="0"/>
            </a:endParaRPr>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790D40C6-13E9-6B4A-AF4E-A337D20A1B0F}" type="slidenum">
              <a:rPr lang="en-US" smtClean="0">
                <a:latin typeface="Gill Sans MT" panose="020B0502020104020203" pitchFamily="34" charset="0"/>
              </a:rPr>
              <a:pPr/>
              <a:t>‹#›</a:t>
            </a:fld>
            <a:endParaRPr lang="en-US" dirty="0">
              <a:latin typeface="Gill Sans MT" panose="020B0502020104020203" pitchFamily="34" charset="0"/>
            </a:endParaRPr>
          </a:p>
        </p:txBody>
      </p:sp>
    </p:spTree>
    <p:extLst>
      <p:ext uri="{BB962C8B-B14F-4D97-AF65-F5344CB8AC3E}">
        <p14:creationId xmlns:p14="http://schemas.microsoft.com/office/powerpoint/2010/main" val="57394728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0" y="0"/>
            <a:ext cx="3037840" cy="464820"/>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defRPr sz="1200">
                <a:latin typeface="Gill Sans MT" panose="020B0502020104020203" pitchFamily="34" charset="0"/>
              </a:defRPr>
            </a:lvl1pPr>
          </a:lstStyle>
          <a:p>
            <a:endParaRPr lang="en-US" dirty="0"/>
          </a:p>
        </p:txBody>
      </p:sp>
      <p:sp>
        <p:nvSpPr>
          <p:cNvPr id="12291" name="Rectangle 3"/>
          <p:cNvSpPr>
            <a:spLocks noGrp="1" noChangeArrowheads="1"/>
          </p:cNvSpPr>
          <p:nvPr>
            <p:ph type="dt" idx="1"/>
          </p:nvPr>
        </p:nvSpPr>
        <p:spPr bwMode="auto">
          <a:xfrm>
            <a:off x="3972560" y="0"/>
            <a:ext cx="3037840" cy="464820"/>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lgn="r">
              <a:defRPr sz="1200">
                <a:latin typeface="Gill Sans MT" panose="020B0502020104020203" pitchFamily="34" charset="0"/>
              </a:defRPr>
            </a:lvl1pPr>
          </a:lstStyle>
          <a:p>
            <a:endParaRPr lang="en-US" dirty="0"/>
          </a:p>
        </p:txBody>
      </p:sp>
      <p:sp>
        <p:nvSpPr>
          <p:cNvPr id="12292" name="Rectangle 4"/>
          <p:cNvSpPr>
            <a:spLocks noGrp="1" noRot="1" noChangeAspect="1" noChangeArrowheads="1" noTextEdit="1"/>
          </p:cNvSpPr>
          <p:nvPr>
            <p:ph type="sldImg" idx="2"/>
          </p:nvPr>
        </p:nvSpPr>
        <p:spPr bwMode="auto">
          <a:xfrm>
            <a:off x="1284288" y="696913"/>
            <a:ext cx="4441825" cy="3486150"/>
          </a:xfrm>
          <a:prstGeom prst="rect">
            <a:avLst/>
          </a:prstGeom>
          <a:noFill/>
          <a:ln w="9525">
            <a:solidFill>
              <a:srgbClr val="000000"/>
            </a:solidFill>
            <a:miter lim="800000"/>
            <a:headEnd/>
            <a:tailEnd/>
          </a:ln>
          <a:effectLst/>
        </p:spPr>
      </p:sp>
      <p:sp>
        <p:nvSpPr>
          <p:cNvPr id="12293" name="Rectangle 5"/>
          <p:cNvSpPr>
            <a:spLocks noGrp="1" noChangeArrowheads="1"/>
          </p:cNvSpPr>
          <p:nvPr>
            <p:ph type="body" sz="quarter" idx="3"/>
          </p:nvPr>
        </p:nvSpPr>
        <p:spPr bwMode="auto">
          <a:xfrm>
            <a:off x="934720" y="4415790"/>
            <a:ext cx="5140960" cy="4183380"/>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294" name="Rectangle 6"/>
          <p:cNvSpPr>
            <a:spLocks noGrp="1" noChangeArrowheads="1"/>
          </p:cNvSpPr>
          <p:nvPr>
            <p:ph type="ftr" sz="quarter" idx="4"/>
          </p:nvPr>
        </p:nvSpPr>
        <p:spPr bwMode="auto">
          <a:xfrm>
            <a:off x="0" y="8831580"/>
            <a:ext cx="3037840" cy="464820"/>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defRPr sz="1200">
                <a:latin typeface="Gill Sans MT" panose="020B0502020104020203" pitchFamily="34" charset="0"/>
              </a:defRPr>
            </a:lvl1pPr>
          </a:lstStyle>
          <a:p>
            <a:endParaRPr lang="en-US" dirty="0"/>
          </a:p>
        </p:txBody>
      </p:sp>
      <p:sp>
        <p:nvSpPr>
          <p:cNvPr id="12295" name="Rectangle 7"/>
          <p:cNvSpPr>
            <a:spLocks noGrp="1" noChangeArrowheads="1"/>
          </p:cNvSpPr>
          <p:nvPr>
            <p:ph type="sldNum" sz="quarter" idx="5"/>
          </p:nvPr>
        </p:nvSpPr>
        <p:spPr bwMode="auto">
          <a:xfrm>
            <a:off x="3972560" y="8831580"/>
            <a:ext cx="3037840" cy="464820"/>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lgn="r">
              <a:defRPr sz="1200">
                <a:latin typeface="Gill Sans MT" panose="020B0502020104020203" pitchFamily="34" charset="0"/>
              </a:defRPr>
            </a:lvl1pPr>
          </a:lstStyle>
          <a:p>
            <a:fld id="{EC5FA230-7101-9845-B8BB-D66D8F3E295B}" type="slidenum">
              <a:rPr lang="en-US" smtClean="0"/>
              <a:pPr/>
              <a:t>‹#›</a:t>
            </a:fld>
            <a:endParaRPr lang="en-US" dirty="0"/>
          </a:p>
        </p:txBody>
      </p:sp>
    </p:spTree>
    <p:extLst>
      <p:ext uri="{BB962C8B-B14F-4D97-AF65-F5344CB8AC3E}">
        <p14:creationId xmlns:p14="http://schemas.microsoft.com/office/powerpoint/2010/main" val="105467665"/>
      </p:ext>
    </p:extLst>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sz="1200" kern="1200">
        <a:solidFill>
          <a:schemeClr val="tx1"/>
        </a:solidFill>
        <a:latin typeface="Gill Sans MT" panose="020B0502020104020203" pitchFamily="34" charset="0"/>
        <a:ea typeface="ＭＳ Ｐゴシック" pitchFamily="-110" charset="-128"/>
        <a:cs typeface="ＭＳ Ｐゴシック" pitchFamily="-110" charset="-128"/>
      </a:defRPr>
    </a:lvl1pPr>
    <a:lvl2pPr marL="473235" algn="l" rtl="0" fontAlgn="base">
      <a:spcBef>
        <a:spcPct val="30000"/>
      </a:spcBef>
      <a:spcAft>
        <a:spcPct val="0"/>
      </a:spcAft>
      <a:defRPr sz="1200" kern="1200">
        <a:solidFill>
          <a:schemeClr val="tx1"/>
        </a:solidFill>
        <a:latin typeface="Gill Sans MT" panose="020B0502020104020203" pitchFamily="34" charset="0"/>
        <a:ea typeface="ＭＳ Ｐゴシック" pitchFamily="-110" charset="-128"/>
        <a:cs typeface="+mn-cs"/>
      </a:defRPr>
    </a:lvl2pPr>
    <a:lvl3pPr marL="946473" algn="l" rtl="0" fontAlgn="base">
      <a:spcBef>
        <a:spcPct val="30000"/>
      </a:spcBef>
      <a:spcAft>
        <a:spcPct val="0"/>
      </a:spcAft>
      <a:defRPr sz="1200" kern="1200">
        <a:solidFill>
          <a:schemeClr val="tx1"/>
        </a:solidFill>
        <a:latin typeface="Gill Sans MT" panose="020B0502020104020203" pitchFamily="34" charset="0"/>
        <a:ea typeface="ＭＳ Ｐゴシック" pitchFamily="-110" charset="-128"/>
        <a:cs typeface="+mn-cs"/>
      </a:defRPr>
    </a:lvl3pPr>
    <a:lvl4pPr marL="1419708" algn="l" rtl="0" fontAlgn="base">
      <a:spcBef>
        <a:spcPct val="30000"/>
      </a:spcBef>
      <a:spcAft>
        <a:spcPct val="0"/>
      </a:spcAft>
      <a:defRPr sz="1200" kern="1200">
        <a:solidFill>
          <a:schemeClr val="tx1"/>
        </a:solidFill>
        <a:latin typeface="Gill Sans MT" panose="020B0502020104020203" pitchFamily="34" charset="0"/>
        <a:ea typeface="ＭＳ Ｐゴシック" pitchFamily="-110" charset="-128"/>
        <a:cs typeface="+mn-cs"/>
      </a:defRPr>
    </a:lvl4pPr>
    <a:lvl5pPr marL="1892945" algn="l" rtl="0" fontAlgn="base">
      <a:spcBef>
        <a:spcPct val="30000"/>
      </a:spcBef>
      <a:spcAft>
        <a:spcPct val="0"/>
      </a:spcAft>
      <a:defRPr sz="1200" kern="1200">
        <a:solidFill>
          <a:schemeClr val="tx1"/>
        </a:solidFill>
        <a:latin typeface="Gill Sans MT" panose="020B0502020104020203" pitchFamily="34" charset="0"/>
        <a:ea typeface="ＭＳ Ｐゴシック" pitchFamily="-110" charset="-128"/>
        <a:cs typeface="+mn-cs"/>
      </a:defRPr>
    </a:lvl5pPr>
    <a:lvl6pPr marL="2366175" algn="l" defTabSz="473235" rtl="0" eaLnBrk="1" latinLnBrk="0" hangingPunct="1">
      <a:defRPr sz="1200" kern="1200">
        <a:solidFill>
          <a:schemeClr val="tx1"/>
        </a:solidFill>
        <a:latin typeface="+mn-lt"/>
        <a:ea typeface="+mn-ea"/>
        <a:cs typeface="+mn-cs"/>
      </a:defRPr>
    </a:lvl6pPr>
    <a:lvl7pPr marL="2839418" algn="l" defTabSz="473235" rtl="0" eaLnBrk="1" latinLnBrk="0" hangingPunct="1">
      <a:defRPr sz="1200" kern="1200">
        <a:solidFill>
          <a:schemeClr val="tx1"/>
        </a:solidFill>
        <a:latin typeface="+mn-lt"/>
        <a:ea typeface="+mn-ea"/>
        <a:cs typeface="+mn-cs"/>
      </a:defRPr>
    </a:lvl7pPr>
    <a:lvl8pPr marL="3312653" algn="l" defTabSz="473235" rtl="0" eaLnBrk="1" latinLnBrk="0" hangingPunct="1">
      <a:defRPr sz="1200" kern="1200">
        <a:solidFill>
          <a:schemeClr val="tx1"/>
        </a:solidFill>
        <a:latin typeface="+mn-lt"/>
        <a:ea typeface="+mn-ea"/>
        <a:cs typeface="+mn-cs"/>
      </a:defRPr>
    </a:lvl8pPr>
    <a:lvl9pPr marL="3785889" algn="l" defTabSz="473235"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84288" y="696913"/>
            <a:ext cx="4441825"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C73934-D492-4443-9427-018DE5D6DDA5}" type="slidenum">
              <a:rPr lang="en-US" smtClean="0"/>
              <a:pPr/>
              <a:t>1</a:t>
            </a:fld>
            <a:endParaRPr lang="en-US" dirty="0"/>
          </a:p>
        </p:txBody>
      </p:sp>
    </p:spTree>
    <p:extLst>
      <p:ext uri="{BB962C8B-B14F-4D97-AF65-F5344CB8AC3E}">
        <p14:creationId xmlns:p14="http://schemas.microsoft.com/office/powerpoint/2010/main" val="19101501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5FA230-7101-9845-B8BB-D66D8F3E295B}" type="slidenum">
              <a:rPr lang="en-US" smtClean="0"/>
              <a:pPr/>
              <a:t>4</a:t>
            </a:fld>
            <a:endParaRPr lang="en-US" dirty="0"/>
          </a:p>
        </p:txBody>
      </p:sp>
    </p:spTree>
    <p:extLst>
      <p:ext uri="{BB962C8B-B14F-4D97-AF65-F5344CB8AC3E}">
        <p14:creationId xmlns:p14="http://schemas.microsoft.com/office/powerpoint/2010/main" val="2482586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5FA230-7101-9845-B8BB-D66D8F3E295B}" type="slidenum">
              <a:rPr lang="en-US" smtClean="0"/>
              <a:pPr/>
              <a:t>9</a:t>
            </a:fld>
            <a:endParaRPr lang="en-US" dirty="0"/>
          </a:p>
        </p:txBody>
      </p:sp>
    </p:spTree>
    <p:extLst>
      <p:ext uri="{BB962C8B-B14F-4D97-AF65-F5344CB8AC3E}">
        <p14:creationId xmlns:p14="http://schemas.microsoft.com/office/powerpoint/2010/main" val="224054812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 Title page – with image">
    <p:spTree>
      <p:nvGrpSpPr>
        <p:cNvPr id="1" name=""/>
        <p:cNvGrpSpPr/>
        <p:nvPr/>
      </p:nvGrpSpPr>
      <p:grpSpPr>
        <a:xfrm>
          <a:off x="0" y="0"/>
          <a:ext cx="0" cy="0"/>
          <a:chOff x="0" y="0"/>
          <a:chExt cx="0" cy="0"/>
        </a:xfrm>
      </p:grpSpPr>
      <p:sp>
        <p:nvSpPr>
          <p:cNvPr id="26" name="Picture Placeholder 25"/>
          <p:cNvSpPr>
            <a:spLocks noGrp="1"/>
          </p:cNvSpPr>
          <p:nvPr>
            <p:ph type="pic" sz="quarter" idx="11" hasCustomPrompt="1"/>
          </p:nvPr>
        </p:nvSpPr>
        <p:spPr>
          <a:xfrm>
            <a:off x="0" y="0"/>
            <a:ext cx="9323388" cy="7315200"/>
          </a:xfrm>
        </p:spPr>
        <p:txBody>
          <a:bodyPr tIns="1892945" anchor="ctr" anchorCtr="1"/>
          <a:lstStyle/>
          <a:p>
            <a:r>
              <a:rPr lang="en-US" dirty="0"/>
              <a:t>Drag picture to placeholder or click icon to add</a:t>
            </a:r>
          </a:p>
        </p:txBody>
      </p:sp>
      <p:sp>
        <p:nvSpPr>
          <p:cNvPr id="30" name="Picture Placeholder 29"/>
          <p:cNvSpPr>
            <a:spLocks noGrp="1"/>
          </p:cNvSpPr>
          <p:nvPr>
            <p:ph type="pic" sz="quarter" idx="12" hasCustomPrompt="1"/>
          </p:nvPr>
        </p:nvSpPr>
        <p:spPr>
          <a:xfrm>
            <a:off x="168339" y="151635"/>
            <a:ext cx="3263186" cy="3413760"/>
          </a:xfrm>
        </p:spPr>
        <p:txBody>
          <a:bodyPr tIns="2366175" anchor="ctr" anchorCtr="1"/>
          <a:lstStyle>
            <a:lvl1pPr>
              <a:defRPr sz="1900"/>
            </a:lvl1pPr>
          </a:lstStyle>
          <a:p>
            <a:endParaRPr lang="en-US" dirty="0"/>
          </a:p>
        </p:txBody>
      </p:sp>
      <p:sp>
        <p:nvSpPr>
          <p:cNvPr id="3074" name="Rectangle 2"/>
          <p:cNvSpPr>
            <a:spLocks noGrp="1" noChangeArrowheads="1"/>
          </p:cNvSpPr>
          <p:nvPr>
            <p:ph type="ctrTitle"/>
          </p:nvPr>
        </p:nvSpPr>
        <p:spPr>
          <a:xfrm>
            <a:off x="310780" y="259081"/>
            <a:ext cx="3043050" cy="844276"/>
          </a:xfrm>
        </p:spPr>
        <p:txBody>
          <a:bodyPr/>
          <a:lstStyle>
            <a:lvl1pPr>
              <a:defRPr sz="2700">
                <a:solidFill>
                  <a:srgbClr val="FFFFFF"/>
                </a:solidFill>
              </a:defRPr>
            </a:lvl1pPr>
          </a:lstStyle>
          <a:p>
            <a:r>
              <a:rPr lang="en-US"/>
              <a:t>Click to edit Master title style</a:t>
            </a:r>
            <a:endParaRPr lang="en-US" dirty="0"/>
          </a:p>
        </p:txBody>
      </p:sp>
      <p:sp>
        <p:nvSpPr>
          <p:cNvPr id="25" name="Text Placeholder 24"/>
          <p:cNvSpPr>
            <a:spLocks noGrp="1"/>
          </p:cNvSpPr>
          <p:nvPr userDrawn="1">
            <p:ph type="body" sz="quarter" idx="10"/>
          </p:nvPr>
        </p:nvSpPr>
        <p:spPr>
          <a:xfrm>
            <a:off x="310795" y="2357160"/>
            <a:ext cx="3058485" cy="525889"/>
          </a:xfrm>
        </p:spPr>
        <p:txBody>
          <a:bodyPr/>
          <a:lstStyle>
            <a:lvl1pPr>
              <a:spcBef>
                <a:spcPts val="728"/>
              </a:spcBef>
              <a:defRPr sz="1500">
                <a:solidFill>
                  <a:srgbClr val="FFFFFF"/>
                </a:solidFill>
              </a:defRPr>
            </a:lvl1pPr>
          </a:lstStyle>
          <a:p>
            <a:pPr lvl="0"/>
            <a:r>
              <a:rPr lang="en-US"/>
              <a:t>Click to edit Master text styles</a:t>
            </a:r>
          </a:p>
        </p:txBody>
      </p:sp>
      <p:pic>
        <p:nvPicPr>
          <p:cNvPr id="3084" name="Picture 12" descr="Interbrand_White_Logo_Title_Page"/>
          <p:cNvPicPr>
            <a:picLocks noChangeAspect="1" noChangeArrowheads="1"/>
          </p:cNvPicPr>
          <p:nvPr/>
        </p:nvPicPr>
        <p:blipFill>
          <a:blip r:embed="rId2"/>
          <a:srcRect/>
          <a:stretch>
            <a:fillRect/>
          </a:stretch>
        </p:blipFill>
        <p:spPr bwMode="auto">
          <a:xfrm>
            <a:off x="2330847" y="3321810"/>
            <a:ext cx="981356" cy="178310"/>
          </a:xfrm>
          <a:prstGeom prst="rect">
            <a:avLst/>
          </a:prstGeom>
          <a:noFill/>
        </p:spPr>
      </p:pic>
      <p:pic>
        <p:nvPicPr>
          <p:cNvPr id="3092" name="Picture 20" descr="Interbrand_Mission_02"/>
          <p:cNvPicPr>
            <a:picLocks noChangeArrowheads="1"/>
          </p:cNvPicPr>
          <p:nvPr/>
        </p:nvPicPr>
        <p:blipFill>
          <a:blip r:embed="rId3"/>
          <a:srcRect/>
          <a:stretch>
            <a:fillRect/>
          </a:stretch>
        </p:blipFill>
        <p:spPr bwMode="auto">
          <a:xfrm>
            <a:off x="310818" y="3301547"/>
            <a:ext cx="996851" cy="197222"/>
          </a:xfrm>
          <a:prstGeom prst="rect">
            <a:avLst/>
          </a:prstGeom>
          <a:noFill/>
        </p:spPr>
      </p:pic>
      <p:sp>
        <p:nvSpPr>
          <p:cNvPr id="3075" name="Rectangle 3"/>
          <p:cNvSpPr>
            <a:spLocks noGrp="1" noChangeArrowheads="1"/>
          </p:cNvSpPr>
          <p:nvPr>
            <p:ph type="subTitle" idx="1"/>
          </p:nvPr>
        </p:nvSpPr>
        <p:spPr>
          <a:xfrm>
            <a:off x="310779" y="1256338"/>
            <a:ext cx="3052011" cy="390143"/>
          </a:xfrm>
        </p:spPr>
        <p:txBody>
          <a:bodyPr/>
          <a:lstStyle>
            <a:lvl1pPr>
              <a:defRPr>
                <a:solidFill>
                  <a:srgbClr val="FFFFFF"/>
                </a:solidFill>
              </a:defRPr>
            </a:lvl1pPr>
          </a:lstStyle>
          <a:p>
            <a:r>
              <a:rPr lang="en-US"/>
              <a:t>Click to edit Master subtitle style</a:t>
            </a:r>
            <a:endParaRPr lang="en-US" dirty="0"/>
          </a:p>
        </p:txBody>
      </p:sp>
      <p:sp>
        <p:nvSpPr>
          <p:cNvPr id="2" name="Footer Placeholder 1"/>
          <p:cNvSpPr>
            <a:spLocks noGrp="1"/>
          </p:cNvSpPr>
          <p:nvPr>
            <p:ph type="ftr" sz="quarter" idx="13"/>
          </p:nvPr>
        </p:nvSpPr>
        <p:spPr/>
        <p:txBody>
          <a:bodyPr/>
          <a:lstStyle/>
          <a:p>
            <a:endParaRPr lang="en-US" dirty="0"/>
          </a:p>
        </p:txBody>
      </p:sp>
      <p:sp>
        <p:nvSpPr>
          <p:cNvPr id="3" name="Slide Number Placeholder 2"/>
          <p:cNvSpPr>
            <a:spLocks noGrp="1"/>
          </p:cNvSpPr>
          <p:nvPr>
            <p:ph type="sldNum" sz="quarter" idx="14"/>
          </p:nvPr>
        </p:nvSpPr>
        <p:spPr/>
        <p:txBody>
          <a:bodyPr/>
          <a:lstStyle/>
          <a:p>
            <a:fld id="{18FFD63D-7F43-3B4E-8B2F-7535F503E7C1}"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5b 2-column w=gray">
    <p:spTree>
      <p:nvGrpSpPr>
        <p:cNvPr id="1" name=""/>
        <p:cNvGrpSpPr/>
        <p:nvPr/>
      </p:nvGrpSpPr>
      <p:grpSpPr>
        <a:xfrm>
          <a:off x="0" y="0"/>
          <a:ext cx="0" cy="0"/>
          <a:chOff x="0" y="0"/>
          <a:chExt cx="0" cy="0"/>
        </a:xfrm>
      </p:grpSpPr>
      <p:sp>
        <p:nvSpPr>
          <p:cNvPr id="13" name="Rectangle 12"/>
          <p:cNvSpPr/>
          <p:nvPr userDrawn="1"/>
        </p:nvSpPr>
        <p:spPr bwMode="auto">
          <a:xfrm>
            <a:off x="4746663" y="1544849"/>
            <a:ext cx="4419286" cy="5406287"/>
          </a:xfrm>
          <a:prstGeom prst="rect">
            <a:avLst/>
          </a:prstGeom>
          <a:solidFill>
            <a:schemeClr val="bg2">
              <a:lumMod val="60000"/>
              <a:lumOff val="40000"/>
            </a:schemeClr>
          </a:solidFill>
          <a:ln w="12700" cap="flat" cmpd="sng" algn="ctr">
            <a:solidFill>
              <a:srgbClr val="DAD5D0"/>
            </a:solidFill>
            <a:prstDash val="solid"/>
            <a:round/>
            <a:headEnd type="none" w="med" len="med"/>
            <a:tailEnd type="none" w="med" len="med"/>
          </a:ln>
          <a:effectLst/>
        </p:spPr>
        <p:txBody>
          <a:bodyPr vert="horz" wrap="square" lIns="94647" tIns="94647" rIns="94647" bIns="94647" numCol="1" rtlCol="0" anchor="t" anchorCtr="0" compatLnSpc="1">
            <a:prstTxWarp prst="textNoShape">
              <a:avLst/>
            </a:prstTxWarp>
          </a:bodyPr>
          <a:lstStyle/>
          <a:p>
            <a:pPr marL="0" marR="0" indent="0" algn="l" defTabSz="946473"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dirty="0" err="1">
              <a:ln>
                <a:noFill/>
              </a:ln>
              <a:solidFill>
                <a:schemeClr val="bg1"/>
              </a:solidFill>
              <a:effectLst/>
              <a:latin typeface="Verdana" pitchFamily="-110" charset="0"/>
              <a:ea typeface="ＭＳ Ｐゴシック" pitchFamily="-110" charset="-128"/>
              <a:cs typeface="ＭＳ Ｐゴシック" pitchFamily="-110" charset="-128"/>
            </a:endParaRPr>
          </a:p>
        </p:txBody>
      </p:sp>
      <p:sp>
        <p:nvSpPr>
          <p:cNvPr id="12" name="Rectangle 11"/>
          <p:cNvSpPr/>
          <p:nvPr userDrawn="1"/>
        </p:nvSpPr>
        <p:spPr bwMode="auto">
          <a:xfrm>
            <a:off x="157809" y="1544849"/>
            <a:ext cx="4419286" cy="5406287"/>
          </a:xfrm>
          <a:prstGeom prst="rect">
            <a:avLst/>
          </a:prstGeom>
          <a:solidFill>
            <a:schemeClr val="bg2">
              <a:lumMod val="60000"/>
              <a:lumOff val="40000"/>
            </a:schemeClr>
          </a:solidFill>
          <a:ln w="12700" cap="flat" cmpd="sng" algn="ctr">
            <a:solidFill>
              <a:srgbClr val="DAD5D0"/>
            </a:solidFill>
            <a:prstDash val="solid"/>
            <a:round/>
            <a:headEnd type="none" w="med" len="med"/>
            <a:tailEnd type="none" w="med" len="med"/>
          </a:ln>
          <a:effectLst/>
        </p:spPr>
        <p:txBody>
          <a:bodyPr vert="horz" wrap="square" lIns="94647" tIns="94647" rIns="94647" bIns="94647" numCol="1" rtlCol="0" anchor="t" anchorCtr="0" compatLnSpc="1">
            <a:prstTxWarp prst="textNoShape">
              <a:avLst/>
            </a:prstTxWarp>
          </a:bodyPr>
          <a:lstStyle/>
          <a:p>
            <a:pPr marL="0" marR="0" indent="0" algn="l" defTabSz="946473"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dirty="0" err="1">
              <a:ln>
                <a:noFill/>
              </a:ln>
              <a:solidFill>
                <a:schemeClr val="bg1"/>
              </a:solidFill>
              <a:effectLst/>
              <a:latin typeface="Verdana" pitchFamily="-110" charset="0"/>
              <a:ea typeface="ＭＳ Ｐゴシック" pitchFamily="-110" charset="-128"/>
              <a:cs typeface="ＭＳ Ｐゴシック" pitchFamily="-110" charset="-128"/>
            </a:endParaRPr>
          </a:p>
        </p:txBody>
      </p:sp>
      <p:sp>
        <p:nvSpPr>
          <p:cNvPr id="2" name="Title 1"/>
          <p:cNvSpPr>
            <a:spLocks noGrp="1"/>
          </p:cNvSpPr>
          <p:nvPr>
            <p:ph type="title"/>
          </p:nvPr>
        </p:nvSpPr>
        <p:spPr>
          <a:xfrm>
            <a:off x="317254" y="456720"/>
            <a:ext cx="8688880" cy="430107"/>
          </a:xfrm>
        </p:spPr>
        <p:txBody>
          <a:bodyPr/>
          <a:lstStyle>
            <a:lvl1pPr>
              <a:defRPr/>
            </a:lvl1pPr>
          </a:lstStyle>
          <a:p>
            <a:r>
              <a:rPr lang="en-US"/>
              <a:t>Click to edit Master title style</a:t>
            </a:r>
            <a:endParaRPr lang="en-US" dirty="0"/>
          </a:p>
        </p:txBody>
      </p:sp>
      <p:sp>
        <p:nvSpPr>
          <p:cNvPr id="4" name="Content Placeholder 3"/>
          <p:cNvSpPr>
            <a:spLocks noGrp="1"/>
          </p:cNvSpPr>
          <p:nvPr>
            <p:ph sz="half" idx="2"/>
          </p:nvPr>
        </p:nvSpPr>
        <p:spPr>
          <a:xfrm>
            <a:off x="317066" y="1670612"/>
            <a:ext cx="4139622" cy="5184425"/>
          </a:xfrm>
        </p:spPr>
        <p:txBody>
          <a:bodyPr/>
          <a:lstStyle>
            <a:lvl1pPr>
              <a:spcBef>
                <a:spcPts val="624"/>
              </a:spcBef>
              <a:defRPr sz="1000"/>
            </a:lvl1pPr>
            <a:lvl2pPr marL="156104" indent="-101875">
              <a:spcBef>
                <a:spcPts val="208"/>
              </a:spcBef>
              <a:defRPr sz="1000"/>
            </a:lvl2pPr>
            <a:lvl3pPr marL="312204" indent="-129815">
              <a:spcBef>
                <a:spcPts val="104"/>
              </a:spcBef>
              <a:defRPr sz="1000"/>
            </a:lvl3pPr>
            <a:lvl4pPr marL="440375" indent="-108454">
              <a:spcBef>
                <a:spcPts val="0"/>
              </a:spcBef>
              <a:spcAft>
                <a:spcPts val="0"/>
              </a:spcAft>
              <a:defRPr sz="900"/>
            </a:lvl4pPr>
            <a:lvl5pPr marL="576758" indent="-116666">
              <a:spcBef>
                <a:spcPts val="0"/>
              </a:spcBef>
              <a:spcAft>
                <a:spcPts val="0"/>
              </a:spcAft>
              <a:tabLst/>
              <a:defRPr sz="900"/>
            </a:lvl5pPr>
            <a:lvl6pPr>
              <a:defRPr sz="1700"/>
            </a:lvl6pPr>
            <a:lvl7pPr>
              <a:defRPr sz="1700"/>
            </a:lvl7pPr>
            <a:lvl8pPr>
              <a:defRPr sz="1700"/>
            </a:lvl8pPr>
            <a:lvl9pPr>
              <a:defRPr sz="17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4"/>
          </p:nvPr>
        </p:nvSpPr>
        <p:spPr>
          <a:xfrm>
            <a:off x="4905938" y="1670612"/>
            <a:ext cx="4139584" cy="5184425"/>
          </a:xfrm>
        </p:spPr>
        <p:txBody>
          <a:bodyPr/>
          <a:lstStyle>
            <a:lvl1pPr>
              <a:spcBef>
                <a:spcPts val="624"/>
              </a:spcBef>
              <a:defRPr sz="1000"/>
            </a:lvl1pPr>
            <a:lvl2pPr marL="156104" indent="-101875">
              <a:spcBef>
                <a:spcPts val="208"/>
              </a:spcBef>
              <a:defRPr sz="1000"/>
            </a:lvl2pPr>
            <a:lvl3pPr marL="312204" indent="-129815">
              <a:spcBef>
                <a:spcPts val="104"/>
              </a:spcBef>
              <a:tabLst/>
              <a:defRPr sz="1000"/>
            </a:lvl3pPr>
            <a:lvl4pPr marL="440375" indent="-108454">
              <a:spcBef>
                <a:spcPts val="0"/>
              </a:spcBef>
              <a:spcAft>
                <a:spcPts val="0"/>
              </a:spcAft>
              <a:defRPr sz="900"/>
            </a:lvl4pPr>
            <a:lvl5pPr marL="576758" indent="-116666">
              <a:spcBef>
                <a:spcPts val="0"/>
              </a:spcBef>
              <a:spcAft>
                <a:spcPts val="0"/>
              </a:spcAft>
              <a:tabLst/>
              <a:defRPr sz="900"/>
            </a:lvl5pPr>
            <a:lvl6pPr>
              <a:defRPr sz="1700"/>
            </a:lvl6pPr>
            <a:lvl7pPr>
              <a:defRPr sz="1700"/>
            </a:lvl7pPr>
            <a:lvl8pPr>
              <a:defRPr sz="1700"/>
            </a:lvl8pPr>
            <a:lvl9pPr>
              <a:defRPr sz="17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35"/>
          <p:cNvSpPr>
            <a:spLocks noGrp="1"/>
          </p:cNvSpPr>
          <p:nvPr>
            <p:ph type="ftr" sz="quarter" idx="10"/>
          </p:nvPr>
        </p:nvSpPr>
        <p:spPr>
          <a:xfrm>
            <a:off x="388474" y="7063422"/>
            <a:ext cx="6435728" cy="169333"/>
          </a:xfrm>
          <a:prstGeom prst="rect">
            <a:avLst/>
          </a:prstGeom>
        </p:spPr>
        <p:txBody>
          <a:bodyPr vert="horz" lIns="0" tIns="0" rIns="94647" bIns="0" rtlCol="0" anchor="ctr"/>
          <a:lstStyle>
            <a:lvl1pPr algn="l">
              <a:defRPr sz="800">
                <a:solidFill>
                  <a:schemeClr val="tx1"/>
                </a:solidFill>
              </a:defRPr>
            </a:lvl1pPr>
          </a:lstStyle>
          <a:p>
            <a:endParaRPr lang="en-US" dirty="0">
              <a:solidFill>
                <a:srgbClr val="3C3737"/>
              </a:solidFill>
            </a:endParaRPr>
          </a:p>
        </p:txBody>
      </p:sp>
      <p:sp>
        <p:nvSpPr>
          <p:cNvPr id="8" name="Slide Number Placeholder 36"/>
          <p:cNvSpPr>
            <a:spLocks noGrp="1"/>
          </p:cNvSpPr>
          <p:nvPr>
            <p:ph type="sldNum" sz="quarter" idx="11"/>
          </p:nvPr>
        </p:nvSpPr>
        <p:spPr>
          <a:xfrm>
            <a:off x="77733" y="7061995"/>
            <a:ext cx="267561" cy="172263"/>
          </a:xfrm>
          <a:prstGeom prst="rect">
            <a:avLst/>
          </a:prstGeom>
        </p:spPr>
        <p:txBody>
          <a:bodyPr vert="horz" lIns="0" tIns="0" rIns="0" bIns="0" rtlCol="0" anchor="ctr" anchorCtr="0"/>
          <a:lstStyle>
            <a:lvl1pPr algn="r">
              <a:defRPr sz="800">
                <a:solidFill>
                  <a:schemeClr val="tx1"/>
                </a:solidFill>
              </a:defRPr>
            </a:lvl1pPr>
          </a:lstStyle>
          <a:p>
            <a:fld id="{18FFD63D-7F43-3B4E-8B2F-7535F503E7C1}" type="slidenum">
              <a:rPr lang="en-US" smtClean="0">
                <a:solidFill>
                  <a:srgbClr val="3C3737"/>
                </a:solidFill>
              </a:rPr>
              <a:pPr/>
              <a:t>‹#›</a:t>
            </a:fld>
            <a:endParaRPr lang="en-US" dirty="0">
              <a:solidFill>
                <a:srgbClr val="3C3737"/>
              </a:solidFill>
            </a:endParaRPr>
          </a:p>
        </p:txBody>
      </p:sp>
      <p:cxnSp>
        <p:nvCxnSpPr>
          <p:cNvPr id="10" name="Straight Connector 9"/>
          <p:cNvCxnSpPr/>
          <p:nvPr userDrawn="1"/>
        </p:nvCxnSpPr>
        <p:spPr bwMode="auto">
          <a:xfrm>
            <a:off x="305188" y="328507"/>
            <a:ext cx="8717368" cy="1694"/>
          </a:xfrm>
          <a:prstGeom prst="line">
            <a:avLst/>
          </a:prstGeom>
          <a:noFill/>
          <a:ln w="29210" cap="flat" cmpd="sng" algn="ctr">
            <a:solidFill>
              <a:srgbClr val="3C3737"/>
            </a:solidFill>
            <a:prstDash val="solid"/>
            <a:round/>
            <a:headEnd type="none" w="med" len="med"/>
            <a:tailEnd type="none" w="med" len="med"/>
          </a:ln>
          <a:effectLst/>
        </p:spPr>
      </p:cxnSp>
    </p:spTree>
    <p:extLst>
      <p:ext uri="{BB962C8B-B14F-4D97-AF65-F5344CB8AC3E}">
        <p14:creationId xmlns:p14="http://schemas.microsoft.com/office/powerpoint/2010/main" val="4551095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c 2-column – gray left">
    <p:spTree>
      <p:nvGrpSpPr>
        <p:cNvPr id="1" name=""/>
        <p:cNvGrpSpPr/>
        <p:nvPr/>
      </p:nvGrpSpPr>
      <p:grpSpPr>
        <a:xfrm>
          <a:off x="0" y="0"/>
          <a:ext cx="0" cy="0"/>
          <a:chOff x="0" y="0"/>
          <a:chExt cx="0" cy="0"/>
        </a:xfrm>
      </p:grpSpPr>
      <p:sp>
        <p:nvSpPr>
          <p:cNvPr id="13" name="Rectangle 12"/>
          <p:cNvSpPr/>
          <p:nvPr userDrawn="1"/>
        </p:nvSpPr>
        <p:spPr bwMode="auto">
          <a:xfrm>
            <a:off x="4746663" y="1544849"/>
            <a:ext cx="4419286" cy="5406287"/>
          </a:xfrm>
          <a:prstGeom prst="rect">
            <a:avLst/>
          </a:prstGeom>
          <a:solidFill>
            <a:schemeClr val="bg1"/>
          </a:solidFill>
          <a:ln w="12700" cap="flat" cmpd="sng" algn="ctr">
            <a:solidFill>
              <a:srgbClr val="DAD5D0"/>
            </a:solidFill>
            <a:prstDash val="solid"/>
            <a:round/>
            <a:headEnd type="none" w="med" len="med"/>
            <a:tailEnd type="none" w="med" len="med"/>
          </a:ln>
          <a:effectLst/>
        </p:spPr>
        <p:txBody>
          <a:bodyPr vert="horz" wrap="square" lIns="94647" tIns="94647" rIns="94647" bIns="94647" numCol="1" rtlCol="0" anchor="t" anchorCtr="0" compatLnSpc="1">
            <a:prstTxWarp prst="textNoShape">
              <a:avLst/>
            </a:prstTxWarp>
          </a:bodyPr>
          <a:lstStyle/>
          <a:p>
            <a:pPr marL="0" marR="0" indent="0" algn="l" defTabSz="946473"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dirty="0" err="1">
              <a:ln>
                <a:noFill/>
              </a:ln>
              <a:solidFill>
                <a:schemeClr val="bg1"/>
              </a:solidFill>
              <a:effectLst/>
              <a:latin typeface="Verdana" pitchFamily="-110" charset="0"/>
              <a:ea typeface="ＭＳ Ｐゴシック" pitchFamily="-110" charset="-128"/>
              <a:cs typeface="ＭＳ Ｐゴシック" pitchFamily="-110" charset="-128"/>
            </a:endParaRPr>
          </a:p>
        </p:txBody>
      </p:sp>
      <p:sp>
        <p:nvSpPr>
          <p:cNvPr id="12" name="Rectangle 11"/>
          <p:cNvSpPr/>
          <p:nvPr userDrawn="1"/>
        </p:nvSpPr>
        <p:spPr bwMode="auto">
          <a:xfrm>
            <a:off x="157809" y="1544849"/>
            <a:ext cx="4419286" cy="5406287"/>
          </a:xfrm>
          <a:prstGeom prst="rect">
            <a:avLst/>
          </a:prstGeom>
          <a:solidFill>
            <a:schemeClr val="bg2">
              <a:lumMod val="60000"/>
              <a:lumOff val="40000"/>
            </a:schemeClr>
          </a:solidFill>
          <a:ln w="12700" cap="flat" cmpd="sng" algn="ctr">
            <a:solidFill>
              <a:srgbClr val="DAD5D0"/>
            </a:solidFill>
            <a:prstDash val="solid"/>
            <a:round/>
            <a:headEnd type="none" w="med" len="med"/>
            <a:tailEnd type="none" w="med" len="med"/>
          </a:ln>
          <a:effectLst/>
        </p:spPr>
        <p:txBody>
          <a:bodyPr vert="horz" wrap="square" lIns="94647" tIns="94647" rIns="94647" bIns="94647" numCol="1" rtlCol="0" anchor="t" anchorCtr="0" compatLnSpc="1">
            <a:prstTxWarp prst="textNoShape">
              <a:avLst/>
            </a:prstTxWarp>
          </a:bodyPr>
          <a:lstStyle/>
          <a:p>
            <a:pPr marL="0" marR="0" indent="0" algn="l" defTabSz="946473"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dirty="0" err="1">
              <a:ln>
                <a:noFill/>
              </a:ln>
              <a:solidFill>
                <a:schemeClr val="bg1"/>
              </a:solidFill>
              <a:effectLst/>
              <a:latin typeface="Verdana" pitchFamily="-110" charset="0"/>
              <a:ea typeface="ＭＳ Ｐゴシック" pitchFamily="-110" charset="-128"/>
              <a:cs typeface="ＭＳ Ｐゴシック" pitchFamily="-110" charset="-128"/>
            </a:endParaRPr>
          </a:p>
        </p:txBody>
      </p:sp>
      <p:sp>
        <p:nvSpPr>
          <p:cNvPr id="2" name="Title 1"/>
          <p:cNvSpPr>
            <a:spLocks noGrp="1"/>
          </p:cNvSpPr>
          <p:nvPr>
            <p:ph type="title"/>
          </p:nvPr>
        </p:nvSpPr>
        <p:spPr>
          <a:xfrm>
            <a:off x="317254" y="456720"/>
            <a:ext cx="8688880" cy="430107"/>
          </a:xfrm>
        </p:spPr>
        <p:txBody>
          <a:bodyPr/>
          <a:lstStyle>
            <a:lvl1pPr>
              <a:defRPr/>
            </a:lvl1pPr>
          </a:lstStyle>
          <a:p>
            <a:r>
              <a:rPr lang="en-US"/>
              <a:t>Click to edit Master title style</a:t>
            </a:r>
            <a:endParaRPr lang="en-US" dirty="0"/>
          </a:p>
        </p:txBody>
      </p:sp>
      <p:sp>
        <p:nvSpPr>
          <p:cNvPr id="4" name="Content Placeholder 3"/>
          <p:cNvSpPr>
            <a:spLocks noGrp="1"/>
          </p:cNvSpPr>
          <p:nvPr>
            <p:ph sz="half" idx="2"/>
          </p:nvPr>
        </p:nvSpPr>
        <p:spPr>
          <a:xfrm>
            <a:off x="317066" y="1670612"/>
            <a:ext cx="4139622" cy="5184425"/>
          </a:xfrm>
        </p:spPr>
        <p:txBody>
          <a:bodyPr/>
          <a:lstStyle>
            <a:lvl1pPr>
              <a:spcBef>
                <a:spcPts val="624"/>
              </a:spcBef>
              <a:defRPr sz="1000"/>
            </a:lvl1pPr>
            <a:lvl2pPr marL="156104" indent="-101875">
              <a:spcBef>
                <a:spcPts val="208"/>
              </a:spcBef>
              <a:defRPr sz="1000"/>
            </a:lvl2pPr>
            <a:lvl3pPr marL="312204" indent="-129815">
              <a:spcBef>
                <a:spcPts val="104"/>
              </a:spcBef>
              <a:defRPr sz="1000"/>
            </a:lvl3pPr>
            <a:lvl4pPr marL="440375" indent="-108454">
              <a:spcBef>
                <a:spcPts val="0"/>
              </a:spcBef>
              <a:spcAft>
                <a:spcPts val="0"/>
              </a:spcAft>
              <a:defRPr sz="900"/>
            </a:lvl4pPr>
            <a:lvl5pPr marL="576758" indent="-116666">
              <a:spcBef>
                <a:spcPts val="0"/>
              </a:spcBef>
              <a:spcAft>
                <a:spcPts val="0"/>
              </a:spcAft>
              <a:tabLst/>
              <a:defRPr sz="900"/>
            </a:lvl5pPr>
            <a:lvl6pPr>
              <a:defRPr sz="1700"/>
            </a:lvl6pPr>
            <a:lvl7pPr>
              <a:defRPr sz="1700"/>
            </a:lvl7pPr>
            <a:lvl8pPr>
              <a:defRPr sz="1700"/>
            </a:lvl8pPr>
            <a:lvl9pPr>
              <a:defRPr sz="17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4"/>
          </p:nvPr>
        </p:nvSpPr>
        <p:spPr>
          <a:xfrm>
            <a:off x="4905938" y="1670612"/>
            <a:ext cx="4139584" cy="5184425"/>
          </a:xfrm>
        </p:spPr>
        <p:txBody>
          <a:bodyPr/>
          <a:lstStyle>
            <a:lvl1pPr>
              <a:spcBef>
                <a:spcPts val="624"/>
              </a:spcBef>
              <a:defRPr sz="1000"/>
            </a:lvl1pPr>
            <a:lvl2pPr marL="156104" indent="-101875">
              <a:spcBef>
                <a:spcPts val="208"/>
              </a:spcBef>
              <a:defRPr sz="1000"/>
            </a:lvl2pPr>
            <a:lvl3pPr marL="312204" indent="-129815">
              <a:spcBef>
                <a:spcPts val="104"/>
              </a:spcBef>
              <a:tabLst/>
              <a:defRPr sz="1000"/>
            </a:lvl3pPr>
            <a:lvl4pPr marL="440375" indent="-108454">
              <a:spcBef>
                <a:spcPts val="0"/>
              </a:spcBef>
              <a:spcAft>
                <a:spcPts val="0"/>
              </a:spcAft>
              <a:defRPr sz="900"/>
            </a:lvl4pPr>
            <a:lvl5pPr marL="576758" indent="-116666">
              <a:spcBef>
                <a:spcPts val="0"/>
              </a:spcBef>
              <a:spcAft>
                <a:spcPts val="0"/>
              </a:spcAft>
              <a:tabLst/>
              <a:defRPr sz="900"/>
            </a:lvl5pPr>
            <a:lvl6pPr>
              <a:defRPr sz="1700"/>
            </a:lvl6pPr>
            <a:lvl7pPr>
              <a:defRPr sz="1700"/>
            </a:lvl7pPr>
            <a:lvl8pPr>
              <a:defRPr sz="1700"/>
            </a:lvl8pPr>
            <a:lvl9pPr>
              <a:defRPr sz="17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35"/>
          <p:cNvSpPr>
            <a:spLocks noGrp="1"/>
          </p:cNvSpPr>
          <p:nvPr>
            <p:ph type="ftr" sz="quarter" idx="10"/>
          </p:nvPr>
        </p:nvSpPr>
        <p:spPr>
          <a:xfrm>
            <a:off x="388474" y="7063422"/>
            <a:ext cx="6435728" cy="169333"/>
          </a:xfrm>
          <a:prstGeom prst="rect">
            <a:avLst/>
          </a:prstGeom>
        </p:spPr>
        <p:txBody>
          <a:bodyPr vert="horz" lIns="0" tIns="0" rIns="94647" bIns="0" rtlCol="0" anchor="ctr"/>
          <a:lstStyle>
            <a:lvl1pPr algn="l">
              <a:defRPr sz="800">
                <a:solidFill>
                  <a:schemeClr val="tx1"/>
                </a:solidFill>
              </a:defRPr>
            </a:lvl1pPr>
          </a:lstStyle>
          <a:p>
            <a:endParaRPr lang="en-US" dirty="0">
              <a:solidFill>
                <a:srgbClr val="3C3737"/>
              </a:solidFill>
            </a:endParaRPr>
          </a:p>
        </p:txBody>
      </p:sp>
      <p:sp>
        <p:nvSpPr>
          <p:cNvPr id="8" name="Slide Number Placeholder 36"/>
          <p:cNvSpPr>
            <a:spLocks noGrp="1"/>
          </p:cNvSpPr>
          <p:nvPr>
            <p:ph type="sldNum" sz="quarter" idx="11"/>
          </p:nvPr>
        </p:nvSpPr>
        <p:spPr>
          <a:xfrm>
            <a:off x="77733" y="7061995"/>
            <a:ext cx="267561" cy="172263"/>
          </a:xfrm>
          <a:prstGeom prst="rect">
            <a:avLst/>
          </a:prstGeom>
        </p:spPr>
        <p:txBody>
          <a:bodyPr vert="horz" lIns="0" tIns="0" rIns="0" bIns="0" rtlCol="0" anchor="ctr" anchorCtr="0"/>
          <a:lstStyle>
            <a:lvl1pPr algn="r">
              <a:defRPr sz="800">
                <a:solidFill>
                  <a:schemeClr val="tx1"/>
                </a:solidFill>
              </a:defRPr>
            </a:lvl1pPr>
          </a:lstStyle>
          <a:p>
            <a:fld id="{18FFD63D-7F43-3B4E-8B2F-7535F503E7C1}" type="slidenum">
              <a:rPr lang="en-US" smtClean="0">
                <a:solidFill>
                  <a:srgbClr val="3C3737"/>
                </a:solidFill>
              </a:rPr>
              <a:pPr/>
              <a:t>‹#›</a:t>
            </a:fld>
            <a:endParaRPr lang="en-US" dirty="0">
              <a:solidFill>
                <a:srgbClr val="3C3737"/>
              </a:solidFill>
            </a:endParaRPr>
          </a:p>
        </p:txBody>
      </p:sp>
      <p:cxnSp>
        <p:nvCxnSpPr>
          <p:cNvPr id="10" name="Straight Connector 9"/>
          <p:cNvCxnSpPr/>
          <p:nvPr userDrawn="1"/>
        </p:nvCxnSpPr>
        <p:spPr bwMode="auto">
          <a:xfrm>
            <a:off x="305188" y="328507"/>
            <a:ext cx="8717368" cy="1694"/>
          </a:xfrm>
          <a:prstGeom prst="line">
            <a:avLst/>
          </a:prstGeom>
          <a:noFill/>
          <a:ln w="29210" cap="flat" cmpd="sng" algn="ctr">
            <a:solidFill>
              <a:srgbClr val="3C3737"/>
            </a:solidFill>
            <a:prstDash val="solid"/>
            <a:round/>
            <a:headEnd type="none" w="med" len="med"/>
            <a:tailEnd type="none" w="med" len="med"/>
          </a:ln>
          <a:effectLst/>
        </p:spPr>
      </p:cxnSp>
    </p:spTree>
    <p:extLst>
      <p:ext uri="{BB962C8B-B14F-4D97-AF65-F5344CB8AC3E}">
        <p14:creationId xmlns:p14="http://schemas.microsoft.com/office/powerpoint/2010/main" val="4551095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d 2-column w-boxes">
    <p:spTree>
      <p:nvGrpSpPr>
        <p:cNvPr id="1" name=""/>
        <p:cNvGrpSpPr/>
        <p:nvPr/>
      </p:nvGrpSpPr>
      <p:grpSpPr>
        <a:xfrm>
          <a:off x="0" y="0"/>
          <a:ext cx="0" cy="0"/>
          <a:chOff x="0" y="0"/>
          <a:chExt cx="0" cy="0"/>
        </a:xfrm>
      </p:grpSpPr>
      <p:sp>
        <p:nvSpPr>
          <p:cNvPr id="13" name="Rectangle 12"/>
          <p:cNvSpPr/>
          <p:nvPr userDrawn="1"/>
        </p:nvSpPr>
        <p:spPr bwMode="auto">
          <a:xfrm>
            <a:off x="4746663" y="1544849"/>
            <a:ext cx="4419286" cy="5406287"/>
          </a:xfrm>
          <a:prstGeom prst="rect">
            <a:avLst/>
          </a:prstGeom>
          <a:solidFill>
            <a:schemeClr val="bg1"/>
          </a:solidFill>
          <a:ln w="12700" cap="flat" cmpd="sng" algn="ctr">
            <a:solidFill>
              <a:schemeClr val="bg2">
                <a:lumMod val="60000"/>
                <a:lumOff val="40000"/>
              </a:schemeClr>
            </a:solidFill>
            <a:prstDash val="solid"/>
            <a:round/>
            <a:headEnd type="none" w="med" len="med"/>
            <a:tailEnd type="none" w="med" len="med"/>
          </a:ln>
          <a:effectLst/>
        </p:spPr>
        <p:txBody>
          <a:bodyPr vert="horz" wrap="square" lIns="94647" tIns="94647" rIns="94647" bIns="94647" numCol="1" rtlCol="0" anchor="t" anchorCtr="0" compatLnSpc="1">
            <a:prstTxWarp prst="textNoShape">
              <a:avLst/>
            </a:prstTxWarp>
          </a:bodyPr>
          <a:lstStyle/>
          <a:p>
            <a:pPr marL="0" marR="0" indent="0" algn="l" defTabSz="946473"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dirty="0" err="1">
              <a:ln>
                <a:noFill/>
              </a:ln>
              <a:solidFill>
                <a:schemeClr val="bg1"/>
              </a:solidFill>
              <a:effectLst/>
              <a:latin typeface="Verdana" pitchFamily="-110" charset="0"/>
              <a:ea typeface="ＭＳ Ｐゴシック" pitchFamily="-110" charset="-128"/>
              <a:cs typeface="ＭＳ Ｐゴシック" pitchFamily="-110" charset="-128"/>
            </a:endParaRPr>
          </a:p>
        </p:txBody>
      </p:sp>
      <p:sp>
        <p:nvSpPr>
          <p:cNvPr id="12" name="Rectangle 11"/>
          <p:cNvSpPr/>
          <p:nvPr userDrawn="1"/>
        </p:nvSpPr>
        <p:spPr bwMode="auto">
          <a:xfrm>
            <a:off x="157809" y="1544849"/>
            <a:ext cx="4419286" cy="5406287"/>
          </a:xfrm>
          <a:prstGeom prst="rect">
            <a:avLst/>
          </a:prstGeom>
          <a:solidFill>
            <a:srgbClr val="FFFFFF"/>
          </a:solidFill>
          <a:ln w="12700" cap="flat" cmpd="sng" algn="ctr">
            <a:solidFill>
              <a:schemeClr val="bg2">
                <a:lumMod val="60000"/>
                <a:lumOff val="40000"/>
              </a:schemeClr>
            </a:solidFill>
            <a:prstDash val="solid"/>
            <a:round/>
            <a:headEnd type="none" w="med" len="med"/>
            <a:tailEnd type="none" w="med" len="med"/>
          </a:ln>
          <a:effectLst/>
        </p:spPr>
        <p:txBody>
          <a:bodyPr vert="horz" wrap="square" lIns="94647" tIns="94647" rIns="94647" bIns="94647" numCol="1" rtlCol="0" anchor="t" anchorCtr="0" compatLnSpc="1">
            <a:prstTxWarp prst="textNoShape">
              <a:avLst/>
            </a:prstTxWarp>
          </a:bodyPr>
          <a:lstStyle/>
          <a:p>
            <a:pPr marL="0" marR="0" indent="0" algn="l" defTabSz="946473"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dirty="0" err="1">
              <a:ln>
                <a:noFill/>
              </a:ln>
              <a:solidFill>
                <a:schemeClr val="bg1"/>
              </a:solidFill>
              <a:effectLst/>
              <a:latin typeface="Verdana" pitchFamily="-110" charset="0"/>
              <a:ea typeface="ＭＳ Ｐゴシック" pitchFamily="-110" charset="-128"/>
              <a:cs typeface="ＭＳ Ｐゴシック" pitchFamily="-110" charset="-128"/>
            </a:endParaRPr>
          </a:p>
        </p:txBody>
      </p:sp>
      <p:sp>
        <p:nvSpPr>
          <p:cNvPr id="2" name="Title 1"/>
          <p:cNvSpPr>
            <a:spLocks noGrp="1"/>
          </p:cNvSpPr>
          <p:nvPr>
            <p:ph type="title"/>
          </p:nvPr>
        </p:nvSpPr>
        <p:spPr>
          <a:xfrm>
            <a:off x="317254" y="456720"/>
            <a:ext cx="8688880" cy="430107"/>
          </a:xfrm>
        </p:spPr>
        <p:txBody>
          <a:bodyPr/>
          <a:lstStyle>
            <a:lvl1pPr>
              <a:defRPr/>
            </a:lvl1pPr>
          </a:lstStyle>
          <a:p>
            <a:r>
              <a:rPr lang="en-US"/>
              <a:t>Click to edit Master title style</a:t>
            </a:r>
            <a:endParaRPr lang="en-US" dirty="0"/>
          </a:p>
        </p:txBody>
      </p:sp>
      <p:sp>
        <p:nvSpPr>
          <p:cNvPr id="4" name="Content Placeholder 3"/>
          <p:cNvSpPr>
            <a:spLocks noGrp="1"/>
          </p:cNvSpPr>
          <p:nvPr>
            <p:ph sz="half" idx="2"/>
          </p:nvPr>
        </p:nvSpPr>
        <p:spPr>
          <a:xfrm>
            <a:off x="317066" y="1670612"/>
            <a:ext cx="4139622" cy="5184425"/>
          </a:xfrm>
        </p:spPr>
        <p:txBody>
          <a:bodyPr/>
          <a:lstStyle>
            <a:lvl1pPr>
              <a:spcBef>
                <a:spcPts val="624"/>
              </a:spcBef>
              <a:defRPr sz="1000"/>
            </a:lvl1pPr>
            <a:lvl2pPr marL="156104" indent="-101875">
              <a:spcBef>
                <a:spcPts val="208"/>
              </a:spcBef>
              <a:defRPr sz="1000"/>
            </a:lvl2pPr>
            <a:lvl3pPr marL="312204" indent="-129815">
              <a:spcBef>
                <a:spcPts val="104"/>
              </a:spcBef>
              <a:defRPr sz="1000"/>
            </a:lvl3pPr>
            <a:lvl4pPr marL="440375" indent="-108454">
              <a:spcBef>
                <a:spcPts val="0"/>
              </a:spcBef>
              <a:spcAft>
                <a:spcPts val="0"/>
              </a:spcAft>
              <a:defRPr sz="900"/>
            </a:lvl4pPr>
            <a:lvl5pPr marL="576758" indent="-116666">
              <a:spcBef>
                <a:spcPts val="0"/>
              </a:spcBef>
              <a:spcAft>
                <a:spcPts val="0"/>
              </a:spcAft>
              <a:tabLst/>
              <a:defRPr sz="900"/>
            </a:lvl5pPr>
            <a:lvl6pPr>
              <a:defRPr sz="1700"/>
            </a:lvl6pPr>
            <a:lvl7pPr>
              <a:defRPr sz="1700"/>
            </a:lvl7pPr>
            <a:lvl8pPr>
              <a:defRPr sz="1700"/>
            </a:lvl8pPr>
            <a:lvl9pPr>
              <a:defRPr sz="17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4"/>
          </p:nvPr>
        </p:nvSpPr>
        <p:spPr>
          <a:xfrm>
            <a:off x="4905938" y="1670612"/>
            <a:ext cx="4139584" cy="5184425"/>
          </a:xfrm>
        </p:spPr>
        <p:txBody>
          <a:bodyPr/>
          <a:lstStyle>
            <a:lvl1pPr>
              <a:spcBef>
                <a:spcPts val="624"/>
              </a:spcBef>
              <a:defRPr sz="1000"/>
            </a:lvl1pPr>
            <a:lvl2pPr marL="156104" indent="-101875">
              <a:spcBef>
                <a:spcPts val="208"/>
              </a:spcBef>
              <a:defRPr sz="1000"/>
            </a:lvl2pPr>
            <a:lvl3pPr marL="312204" indent="-129815">
              <a:spcBef>
                <a:spcPts val="104"/>
              </a:spcBef>
              <a:tabLst/>
              <a:defRPr sz="1000"/>
            </a:lvl3pPr>
            <a:lvl4pPr marL="440375" indent="-108454">
              <a:spcBef>
                <a:spcPts val="0"/>
              </a:spcBef>
              <a:spcAft>
                <a:spcPts val="0"/>
              </a:spcAft>
              <a:defRPr sz="900"/>
            </a:lvl4pPr>
            <a:lvl5pPr marL="576758" indent="-116666">
              <a:spcBef>
                <a:spcPts val="0"/>
              </a:spcBef>
              <a:spcAft>
                <a:spcPts val="0"/>
              </a:spcAft>
              <a:tabLst/>
              <a:defRPr sz="900"/>
            </a:lvl5pPr>
            <a:lvl6pPr>
              <a:defRPr sz="1700"/>
            </a:lvl6pPr>
            <a:lvl7pPr>
              <a:defRPr sz="1700"/>
            </a:lvl7pPr>
            <a:lvl8pPr>
              <a:defRPr sz="1700"/>
            </a:lvl8pPr>
            <a:lvl9pPr>
              <a:defRPr sz="17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36"/>
          <p:cNvSpPr>
            <a:spLocks noGrp="1"/>
          </p:cNvSpPr>
          <p:nvPr>
            <p:ph type="sldNum" sz="quarter" idx="11"/>
          </p:nvPr>
        </p:nvSpPr>
        <p:spPr>
          <a:xfrm>
            <a:off x="77733" y="7061995"/>
            <a:ext cx="267561" cy="172263"/>
          </a:xfrm>
          <a:prstGeom prst="rect">
            <a:avLst/>
          </a:prstGeom>
        </p:spPr>
        <p:txBody>
          <a:bodyPr vert="horz" lIns="0" tIns="0" rIns="0" bIns="0" rtlCol="0" anchor="ctr" anchorCtr="0"/>
          <a:lstStyle>
            <a:lvl1pPr algn="r">
              <a:defRPr sz="800">
                <a:solidFill>
                  <a:schemeClr val="tx1"/>
                </a:solidFill>
              </a:defRPr>
            </a:lvl1pPr>
          </a:lstStyle>
          <a:p>
            <a:fld id="{18FFD63D-7F43-3B4E-8B2F-7535F503E7C1}" type="slidenum">
              <a:rPr lang="en-US" smtClean="0">
                <a:solidFill>
                  <a:srgbClr val="3C3737"/>
                </a:solidFill>
              </a:rPr>
              <a:pPr/>
              <a:t>‹#›</a:t>
            </a:fld>
            <a:endParaRPr lang="en-US" dirty="0">
              <a:solidFill>
                <a:srgbClr val="3C3737"/>
              </a:solidFill>
            </a:endParaRPr>
          </a:p>
        </p:txBody>
      </p:sp>
      <p:cxnSp>
        <p:nvCxnSpPr>
          <p:cNvPr id="10" name="Straight Connector 9"/>
          <p:cNvCxnSpPr/>
          <p:nvPr userDrawn="1"/>
        </p:nvCxnSpPr>
        <p:spPr bwMode="auto">
          <a:xfrm>
            <a:off x="305188" y="328507"/>
            <a:ext cx="8717368" cy="1694"/>
          </a:xfrm>
          <a:prstGeom prst="line">
            <a:avLst/>
          </a:prstGeom>
          <a:noFill/>
          <a:ln w="29210" cap="flat" cmpd="sng" algn="ctr">
            <a:solidFill>
              <a:srgbClr val="3C3737"/>
            </a:solidFill>
            <a:prstDash val="solid"/>
            <a:round/>
            <a:headEnd type="none" w="med" len="med"/>
            <a:tailEnd type="none" w="med" len="med"/>
          </a:ln>
          <a:effectLst/>
        </p:spPr>
      </p:cxnSp>
      <p:sp>
        <p:nvSpPr>
          <p:cNvPr id="15" name="Footer Placeholder 35"/>
          <p:cNvSpPr>
            <a:spLocks noGrp="1"/>
          </p:cNvSpPr>
          <p:nvPr>
            <p:ph type="ftr" sz="quarter" idx="10"/>
          </p:nvPr>
        </p:nvSpPr>
        <p:spPr>
          <a:xfrm>
            <a:off x="388474" y="7063422"/>
            <a:ext cx="6435728" cy="169333"/>
          </a:xfrm>
          <a:prstGeom prst="rect">
            <a:avLst/>
          </a:prstGeom>
        </p:spPr>
        <p:txBody>
          <a:bodyPr vert="horz" lIns="0" tIns="0" rIns="94647" bIns="0" rtlCol="0" anchor="ctr"/>
          <a:lstStyle>
            <a:lvl1pPr algn="l">
              <a:defRPr sz="800">
                <a:solidFill>
                  <a:schemeClr val="tx1"/>
                </a:solidFill>
              </a:defRPr>
            </a:lvl1pPr>
          </a:lstStyle>
          <a:p>
            <a:endParaRPr lang="en-US" dirty="0">
              <a:solidFill>
                <a:srgbClr val="3C3737"/>
              </a:solidFill>
            </a:endParaRPr>
          </a:p>
        </p:txBody>
      </p:sp>
    </p:spTree>
    <p:extLst>
      <p:ext uri="{BB962C8B-B14F-4D97-AF65-F5344CB8AC3E}">
        <p14:creationId xmlns:p14="http://schemas.microsoft.com/office/powerpoint/2010/main" val="4551095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7 Section Divider">
    <p:bg>
      <p:bgPr>
        <a:solidFill>
          <a:schemeClr val="tx2"/>
        </a:solidFill>
        <a:effectLst/>
      </p:bgPr>
    </p:bg>
    <p:spTree>
      <p:nvGrpSpPr>
        <p:cNvPr id="1" name=""/>
        <p:cNvGrpSpPr/>
        <p:nvPr/>
      </p:nvGrpSpPr>
      <p:grpSpPr>
        <a:xfrm>
          <a:off x="0" y="0"/>
          <a:ext cx="0" cy="0"/>
          <a:chOff x="0" y="0"/>
          <a:chExt cx="0" cy="0"/>
        </a:xfrm>
      </p:grpSpPr>
      <p:sp>
        <p:nvSpPr>
          <p:cNvPr id="6" name="Slide Number Placeholder 36"/>
          <p:cNvSpPr>
            <a:spLocks noGrp="1"/>
          </p:cNvSpPr>
          <p:nvPr>
            <p:ph type="sldNum" sz="quarter" idx="4"/>
          </p:nvPr>
        </p:nvSpPr>
        <p:spPr>
          <a:xfrm>
            <a:off x="77733" y="7061995"/>
            <a:ext cx="267561" cy="172263"/>
          </a:xfrm>
          <a:prstGeom prst="rect">
            <a:avLst/>
          </a:prstGeom>
          <a:ln>
            <a:noFill/>
          </a:ln>
        </p:spPr>
        <p:txBody>
          <a:bodyPr vert="horz" lIns="0" tIns="0" rIns="0" bIns="0" rtlCol="0" anchor="ctr" anchorCtr="0"/>
          <a:lstStyle>
            <a:lvl1pPr algn="r">
              <a:defRPr sz="800">
                <a:solidFill>
                  <a:srgbClr val="FFFFFF"/>
                </a:solidFill>
              </a:defRPr>
            </a:lvl1pPr>
          </a:lstStyle>
          <a:p>
            <a:fld id="{18FFD63D-7F43-3B4E-8B2F-7535F503E7C1}" type="slidenum">
              <a:rPr lang="en-US" smtClean="0"/>
              <a:pPr/>
              <a:t>‹#›</a:t>
            </a:fld>
            <a:endParaRPr lang="en-US" dirty="0"/>
          </a:p>
        </p:txBody>
      </p:sp>
      <p:sp>
        <p:nvSpPr>
          <p:cNvPr id="8" name="Rectangle 17"/>
          <p:cNvSpPr>
            <a:spLocks noChangeArrowheads="1"/>
          </p:cNvSpPr>
          <p:nvPr/>
        </p:nvSpPr>
        <p:spPr bwMode="auto">
          <a:xfrm>
            <a:off x="8099693" y="7027337"/>
            <a:ext cx="951763" cy="213360"/>
          </a:xfrm>
          <a:prstGeom prst="rect">
            <a:avLst/>
          </a:prstGeom>
          <a:solidFill>
            <a:srgbClr val="C60C30"/>
          </a:solidFill>
          <a:ln w="9525">
            <a:noFill/>
            <a:miter lim="800000"/>
            <a:headEnd/>
            <a:tailEnd/>
          </a:ln>
        </p:spPr>
        <p:txBody>
          <a:bodyPr wrap="none" lIns="0" tIns="0" rIns="0" bIns="0" anchor="ctr">
            <a:prstTxWarp prst="textNoShape">
              <a:avLst/>
            </a:prstTxWarp>
          </a:bodyPr>
          <a:lstStyle/>
          <a:p>
            <a:endParaRPr lang="en-US" dirty="0">
              <a:latin typeface="Gill Sans MT" panose="020B0502020104020203" pitchFamily="34" charset="0"/>
            </a:endParaRPr>
          </a:p>
        </p:txBody>
      </p:sp>
      <p:sp>
        <p:nvSpPr>
          <p:cNvPr id="11" name="Title 1"/>
          <p:cNvSpPr>
            <a:spLocks noGrp="1"/>
          </p:cNvSpPr>
          <p:nvPr>
            <p:ph type="title" hasCustomPrompt="1"/>
          </p:nvPr>
        </p:nvSpPr>
        <p:spPr>
          <a:xfrm>
            <a:off x="310780" y="457038"/>
            <a:ext cx="5904812" cy="924722"/>
          </a:xfrm>
        </p:spPr>
        <p:txBody>
          <a:bodyPr/>
          <a:lstStyle>
            <a:lvl1pPr algn="l">
              <a:defRPr sz="1900" b="1" cap="none">
                <a:solidFill>
                  <a:srgbClr val="FFFFFF"/>
                </a:solidFill>
              </a:defRPr>
            </a:lvl1pPr>
          </a:lstStyle>
          <a:p>
            <a:r>
              <a:rPr lang="en-US" dirty="0"/>
              <a:t>Click To Edit Master Title Style</a:t>
            </a:r>
          </a:p>
        </p:txBody>
      </p:sp>
      <p:sp>
        <p:nvSpPr>
          <p:cNvPr id="14" name="Text Placeholder 13"/>
          <p:cNvSpPr>
            <a:spLocks noGrp="1"/>
          </p:cNvSpPr>
          <p:nvPr>
            <p:ph type="body" sz="quarter" idx="31" hasCustomPrompt="1"/>
          </p:nvPr>
        </p:nvSpPr>
        <p:spPr>
          <a:xfrm>
            <a:off x="6280338" y="-371447"/>
            <a:ext cx="2944469" cy="4605294"/>
          </a:xfrm>
        </p:spPr>
        <p:txBody>
          <a:bodyPr/>
          <a:lstStyle>
            <a:lvl1pPr algn="r">
              <a:defRPr sz="28300">
                <a:solidFill>
                  <a:srgbClr val="FFFFFF"/>
                </a:solidFill>
              </a:defRPr>
            </a:lvl1pPr>
          </a:lstStyle>
          <a:p>
            <a:pPr lvl="0"/>
            <a:r>
              <a:rPr lang="en-US" dirty="0"/>
              <a:t>#</a:t>
            </a:r>
          </a:p>
        </p:txBody>
      </p:sp>
      <p:sp>
        <p:nvSpPr>
          <p:cNvPr id="15" name="Rectangle 14"/>
          <p:cNvSpPr/>
          <p:nvPr userDrawn="1"/>
        </p:nvSpPr>
        <p:spPr bwMode="auto">
          <a:xfrm>
            <a:off x="8080269" y="6990120"/>
            <a:ext cx="1030620" cy="269543"/>
          </a:xfrm>
          <a:prstGeom prst="rect">
            <a:avLst/>
          </a:prstGeom>
          <a:solidFill>
            <a:schemeClr val="tx2"/>
          </a:solidFill>
          <a:ln w="9525" cap="flat" cmpd="sng" algn="ctr">
            <a:noFill/>
            <a:prstDash val="solid"/>
            <a:round/>
            <a:headEnd type="none" w="med" len="med"/>
            <a:tailEnd type="none" w="med" len="med"/>
          </a:ln>
          <a:effectLst/>
        </p:spPr>
        <p:txBody>
          <a:bodyPr vert="horz" wrap="square" lIns="94647" tIns="94647" rIns="94647" bIns="94647" numCol="1" rtlCol="0" anchor="t" anchorCtr="0" compatLnSpc="1">
            <a:prstTxWarp prst="textNoShape">
              <a:avLst/>
            </a:prstTxWarp>
          </a:bodyPr>
          <a:lstStyle/>
          <a:p>
            <a:pPr marL="0" marR="0" indent="0" algn="l" defTabSz="946473"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dirty="0" err="1">
              <a:ln>
                <a:noFill/>
              </a:ln>
              <a:solidFill>
                <a:schemeClr val="bg1"/>
              </a:solidFill>
              <a:effectLst/>
              <a:latin typeface="Verdana" pitchFamily="-110" charset="0"/>
              <a:ea typeface="ＭＳ Ｐゴシック" pitchFamily="-110" charset="-128"/>
              <a:cs typeface="ＭＳ Ｐゴシック" pitchFamily="-110" charset="-128"/>
            </a:endParaRPr>
          </a:p>
        </p:txBody>
      </p:sp>
      <p:pic>
        <p:nvPicPr>
          <p:cNvPr id="17" name="Picture 16"/>
          <p:cNvPicPr>
            <a:picLocks noChangeAspect="1"/>
          </p:cNvPicPr>
          <p:nvPr userDrawn="1"/>
        </p:nvPicPr>
        <p:blipFill>
          <a:blip r:embed="rId2"/>
          <a:stretch>
            <a:fillRect/>
          </a:stretch>
        </p:blipFill>
        <p:spPr>
          <a:xfrm>
            <a:off x="7171883" y="6839447"/>
            <a:ext cx="1815087" cy="360517"/>
          </a:xfrm>
          <a:prstGeom prst="rect">
            <a:avLst/>
          </a:prstGeom>
        </p:spPr>
      </p:pic>
      <p:cxnSp>
        <p:nvCxnSpPr>
          <p:cNvPr id="13" name="Straight Connector 12"/>
          <p:cNvCxnSpPr/>
          <p:nvPr userDrawn="1"/>
        </p:nvCxnSpPr>
        <p:spPr bwMode="auto">
          <a:xfrm>
            <a:off x="305188" y="328507"/>
            <a:ext cx="8717368" cy="1694"/>
          </a:xfrm>
          <a:prstGeom prst="line">
            <a:avLst/>
          </a:prstGeom>
          <a:noFill/>
          <a:ln w="29210" cap="flat" cmpd="sng" algn="ctr">
            <a:solidFill>
              <a:schemeClr val="bg1"/>
            </a:solidFill>
            <a:prstDash val="solid"/>
            <a:round/>
            <a:headEnd type="none" w="med" len="med"/>
            <a:tailEnd type="none" w="med" len="med"/>
          </a:ln>
          <a:effectLst/>
        </p:spPr>
      </p:cxnSp>
      <p:sp>
        <p:nvSpPr>
          <p:cNvPr id="16" name="Text Placeholder 15"/>
          <p:cNvSpPr>
            <a:spLocks noGrp="1"/>
          </p:cNvSpPr>
          <p:nvPr>
            <p:ph type="body" sz="quarter" idx="32" hasCustomPrompt="1"/>
          </p:nvPr>
        </p:nvSpPr>
        <p:spPr>
          <a:xfrm>
            <a:off x="310779" y="1526262"/>
            <a:ext cx="5917762" cy="3820160"/>
          </a:xfrm>
        </p:spPr>
        <p:txBody>
          <a:bodyPr/>
          <a:lstStyle>
            <a:lvl1pPr>
              <a:defRPr sz="3300">
                <a:solidFill>
                  <a:srgbClr val="FFFFFF"/>
                </a:solidFill>
              </a:defRPr>
            </a:lvl1pPr>
            <a:lvl2pPr marL="0" indent="0">
              <a:buNone/>
              <a:defRPr>
                <a:solidFill>
                  <a:srgbClr val="FFFFFF"/>
                </a:solidFill>
              </a:defRPr>
            </a:lvl2pPr>
            <a:lvl3pPr marL="341783" indent="-230050">
              <a:buFont typeface="Lucida Grande"/>
              <a:buChar char="•"/>
              <a:defRPr>
                <a:solidFill>
                  <a:srgbClr val="FFFFFF"/>
                </a:solidFill>
              </a:defRPr>
            </a:lvl3pPr>
            <a:lvl4pPr marL="604690" indent="-210305">
              <a:buFont typeface="Lucida Grande"/>
              <a:buChar char="­"/>
              <a:defRPr>
                <a:solidFill>
                  <a:srgbClr val="FFFFFF"/>
                </a:solidFill>
              </a:defRPr>
            </a:lvl4pPr>
            <a:lvl5pPr marL="834734" indent="-223485">
              <a:buFont typeface="Lucida Grande"/>
              <a:buChar char="•"/>
              <a:defRPr>
                <a:solidFill>
                  <a:srgbClr val="FFFFFF"/>
                </a:solidFill>
              </a:defRPr>
            </a:lvl5pPr>
          </a:lstStyle>
          <a:p>
            <a:pPr lvl="0"/>
            <a:r>
              <a:rPr lang="en-US" dirty="0"/>
              <a:t>Click to edit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Footer Placeholder 35"/>
          <p:cNvSpPr>
            <a:spLocks noGrp="1"/>
          </p:cNvSpPr>
          <p:nvPr>
            <p:ph type="ftr" sz="quarter" idx="3"/>
          </p:nvPr>
        </p:nvSpPr>
        <p:spPr>
          <a:xfrm>
            <a:off x="388474" y="7063422"/>
            <a:ext cx="6435728" cy="169333"/>
          </a:xfrm>
          <a:prstGeom prst="rect">
            <a:avLst/>
          </a:prstGeom>
        </p:spPr>
        <p:txBody>
          <a:bodyPr vert="horz" lIns="0" tIns="0" rIns="94647" bIns="0" rtlCol="0" anchor="ctr"/>
          <a:lstStyle>
            <a:lvl1pPr algn="l">
              <a:defRPr sz="800">
                <a:solidFill>
                  <a:srgbClr val="FFFFFF"/>
                </a:solidFill>
                <a:latin typeface="Gill Sans MT" panose="020B0502020104020203" pitchFamily="34" charset="0"/>
              </a:defRPr>
            </a:lvl1pPr>
          </a:lstStyle>
          <a:p>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6 Callout 32pt – gray">
    <p:bg>
      <p:bgPr>
        <a:solidFill>
          <a:schemeClr val="accent2"/>
        </a:solidFill>
        <a:effectLst/>
      </p:bgPr>
    </p:bg>
    <p:spTree>
      <p:nvGrpSpPr>
        <p:cNvPr id="1" name=""/>
        <p:cNvGrpSpPr/>
        <p:nvPr/>
      </p:nvGrpSpPr>
      <p:grpSpPr>
        <a:xfrm>
          <a:off x="0" y="0"/>
          <a:ext cx="0" cy="0"/>
          <a:chOff x="0" y="0"/>
          <a:chExt cx="0" cy="0"/>
        </a:xfrm>
      </p:grpSpPr>
      <p:sp>
        <p:nvSpPr>
          <p:cNvPr id="6" name="Slide Number Placeholder 36"/>
          <p:cNvSpPr>
            <a:spLocks noGrp="1"/>
          </p:cNvSpPr>
          <p:nvPr>
            <p:ph type="sldNum" sz="quarter" idx="4"/>
          </p:nvPr>
        </p:nvSpPr>
        <p:spPr>
          <a:xfrm>
            <a:off x="77733" y="7061995"/>
            <a:ext cx="267561" cy="172263"/>
          </a:xfrm>
          <a:prstGeom prst="rect">
            <a:avLst/>
          </a:prstGeom>
          <a:ln>
            <a:noFill/>
          </a:ln>
        </p:spPr>
        <p:txBody>
          <a:bodyPr vert="horz" lIns="0" tIns="0" rIns="0" bIns="0" rtlCol="0" anchor="ctr" anchorCtr="0"/>
          <a:lstStyle>
            <a:lvl1pPr algn="r">
              <a:defRPr sz="800">
                <a:solidFill>
                  <a:srgbClr val="FFFFFF"/>
                </a:solidFill>
              </a:defRPr>
            </a:lvl1pPr>
          </a:lstStyle>
          <a:p>
            <a:fld id="{18FFD63D-7F43-3B4E-8B2F-7535F503E7C1}" type="slidenum">
              <a:rPr lang="en-US" smtClean="0"/>
              <a:pPr/>
              <a:t>‹#›</a:t>
            </a:fld>
            <a:endParaRPr lang="en-US" dirty="0"/>
          </a:p>
        </p:txBody>
      </p:sp>
      <p:sp>
        <p:nvSpPr>
          <p:cNvPr id="10" name="Content Placeholder 2"/>
          <p:cNvSpPr>
            <a:spLocks noGrp="1"/>
          </p:cNvSpPr>
          <p:nvPr>
            <p:ph idx="1"/>
          </p:nvPr>
        </p:nvSpPr>
        <p:spPr>
          <a:xfrm>
            <a:off x="310779" y="1455256"/>
            <a:ext cx="8688880" cy="5354320"/>
          </a:xfrm>
        </p:spPr>
        <p:txBody>
          <a:bodyPr/>
          <a:lstStyle>
            <a:lvl1pPr>
              <a:spcBef>
                <a:spcPts val="1866"/>
              </a:spcBef>
              <a:defRPr sz="5700">
                <a:solidFill>
                  <a:schemeClr val="bg1"/>
                </a:solidFill>
              </a:defRPr>
            </a:lvl1pPr>
            <a:lvl2pPr marL="617834" indent="-423927">
              <a:spcBef>
                <a:spcPts val="624"/>
              </a:spcBef>
              <a:buFont typeface="IB Fedra"/>
              <a:buChar char="•"/>
              <a:defRPr sz="4400">
                <a:solidFill>
                  <a:srgbClr val="3C3737"/>
                </a:solidFill>
              </a:defRPr>
            </a:lvl2pPr>
            <a:lvl3pPr marL="1263604" indent="-502810">
              <a:spcBef>
                <a:spcPts val="416"/>
              </a:spcBef>
              <a:defRPr sz="4400">
                <a:solidFill>
                  <a:srgbClr val="3C3737"/>
                </a:solidFill>
              </a:defRPr>
            </a:lvl3pPr>
            <a:lvl4pPr marL="1832148" indent="-423927">
              <a:spcBef>
                <a:spcPts val="208"/>
              </a:spcBef>
              <a:buFont typeface="IB Fedra"/>
              <a:buChar char="•"/>
              <a:defRPr sz="4400">
                <a:solidFill>
                  <a:srgbClr val="3C3737"/>
                </a:solidFill>
              </a:defRPr>
            </a:lvl4pPr>
            <a:lvl5pPr marL="2535428" indent="-552109">
              <a:spcBef>
                <a:spcPts val="104"/>
              </a:spcBef>
              <a:defRPr sz="4400">
                <a:solidFill>
                  <a:srgbClr val="3C3737"/>
                </a:solidFill>
              </a:defRPr>
            </a:lvl5pPr>
          </a:lstStyle>
          <a:p>
            <a:pPr lvl="0"/>
            <a:r>
              <a:rPr lang="en-US" dirty="0"/>
              <a:t>Click to edit Master text styles</a:t>
            </a:r>
          </a:p>
        </p:txBody>
      </p:sp>
      <p:sp>
        <p:nvSpPr>
          <p:cNvPr id="11" name="Rectangle 2"/>
          <p:cNvSpPr>
            <a:spLocks noGrp="1" noChangeArrowheads="1"/>
          </p:cNvSpPr>
          <p:nvPr>
            <p:ph type="title"/>
          </p:nvPr>
        </p:nvSpPr>
        <p:spPr bwMode="auto">
          <a:xfrm>
            <a:off x="310779" y="457240"/>
            <a:ext cx="8688880" cy="58589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defRPr>
                <a:solidFill>
                  <a:srgbClr val="FFFFFF"/>
                </a:solidFill>
              </a:defRPr>
            </a:lvl1pPr>
          </a:lstStyle>
          <a:p>
            <a:pPr lvl="0"/>
            <a:r>
              <a:rPr lang="en-US"/>
              <a:t>Click to edit Master title style</a:t>
            </a:r>
            <a:endParaRPr lang="en-US" dirty="0"/>
          </a:p>
        </p:txBody>
      </p:sp>
      <p:sp>
        <p:nvSpPr>
          <p:cNvPr id="12" name="Rectangle 11"/>
          <p:cNvSpPr/>
          <p:nvPr userDrawn="1"/>
        </p:nvSpPr>
        <p:spPr bwMode="auto">
          <a:xfrm>
            <a:off x="8002613" y="7003975"/>
            <a:ext cx="1121595" cy="227862"/>
          </a:xfrm>
          <a:prstGeom prst="rect">
            <a:avLst/>
          </a:prstGeom>
          <a:solidFill>
            <a:srgbClr val="5D5651"/>
          </a:solidFill>
          <a:ln w="9525" cap="flat" cmpd="sng" algn="ctr">
            <a:noFill/>
            <a:prstDash val="solid"/>
            <a:round/>
            <a:headEnd type="none" w="med" len="med"/>
            <a:tailEnd type="none" w="med" len="med"/>
          </a:ln>
          <a:effectLst/>
        </p:spPr>
        <p:txBody>
          <a:bodyPr vert="horz" wrap="square" lIns="94647" tIns="94647" rIns="94647" bIns="94647" numCol="1" rtlCol="0" anchor="t" anchorCtr="0" compatLnSpc="1">
            <a:prstTxWarp prst="textNoShape">
              <a:avLst/>
            </a:prstTxWarp>
          </a:bodyPr>
          <a:lstStyle/>
          <a:p>
            <a:pPr marL="0" marR="0" indent="0" algn="l" defTabSz="946473"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dirty="0" err="1">
              <a:ln>
                <a:noFill/>
              </a:ln>
              <a:solidFill>
                <a:schemeClr val="bg1"/>
              </a:solidFill>
              <a:effectLst/>
              <a:latin typeface="Verdana" pitchFamily="-110" charset="0"/>
              <a:ea typeface="ＭＳ Ｐゴシック" pitchFamily="-110" charset="-128"/>
              <a:cs typeface="ＭＳ Ｐゴシック" pitchFamily="-110" charset="-128"/>
            </a:endParaRPr>
          </a:p>
        </p:txBody>
      </p:sp>
      <p:cxnSp>
        <p:nvCxnSpPr>
          <p:cNvPr id="8" name="Straight Connector 7"/>
          <p:cNvCxnSpPr/>
          <p:nvPr userDrawn="1"/>
        </p:nvCxnSpPr>
        <p:spPr bwMode="auto">
          <a:xfrm>
            <a:off x="305188" y="328507"/>
            <a:ext cx="8717368" cy="1694"/>
          </a:xfrm>
          <a:prstGeom prst="line">
            <a:avLst/>
          </a:prstGeom>
          <a:noFill/>
          <a:ln w="29210" cap="flat" cmpd="sng" algn="ctr">
            <a:solidFill>
              <a:schemeClr val="bg1"/>
            </a:solidFill>
            <a:prstDash val="solid"/>
            <a:round/>
            <a:headEnd type="none" w="med" len="med"/>
            <a:tailEnd type="none" w="med" len="med"/>
          </a:ln>
          <a:effectLst/>
        </p:spPr>
      </p:cxnSp>
      <p:sp>
        <p:nvSpPr>
          <p:cNvPr id="15" name="Footer Placeholder 35"/>
          <p:cNvSpPr>
            <a:spLocks noGrp="1"/>
          </p:cNvSpPr>
          <p:nvPr>
            <p:ph type="ftr" sz="quarter" idx="3"/>
          </p:nvPr>
        </p:nvSpPr>
        <p:spPr>
          <a:xfrm>
            <a:off x="388474" y="7063422"/>
            <a:ext cx="6435728" cy="169333"/>
          </a:xfrm>
          <a:prstGeom prst="rect">
            <a:avLst/>
          </a:prstGeom>
        </p:spPr>
        <p:txBody>
          <a:bodyPr vert="horz" lIns="0" tIns="0" rIns="94647" bIns="0" rtlCol="0" anchor="ctr"/>
          <a:lstStyle>
            <a:lvl1pPr algn="l">
              <a:defRPr sz="800">
                <a:solidFill>
                  <a:srgbClr val="FFFFFF"/>
                </a:solidFill>
                <a:latin typeface="Gill Sans MT" panose="020B0502020104020203" pitchFamily="34" charset="0"/>
              </a:defRPr>
            </a:lvl1pPr>
          </a:lstStyle>
          <a:p>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8b Photo insert - light">
    <p:spTree>
      <p:nvGrpSpPr>
        <p:cNvPr id="1" name=""/>
        <p:cNvGrpSpPr/>
        <p:nvPr/>
      </p:nvGrpSpPr>
      <p:grpSpPr>
        <a:xfrm>
          <a:off x="0" y="0"/>
          <a:ext cx="0" cy="0"/>
          <a:chOff x="0" y="0"/>
          <a:chExt cx="0" cy="0"/>
        </a:xfrm>
      </p:grpSpPr>
      <p:sp>
        <p:nvSpPr>
          <p:cNvPr id="9" name="Picture Placeholder 26"/>
          <p:cNvSpPr>
            <a:spLocks noGrp="1" noChangeAspect="1"/>
          </p:cNvSpPr>
          <p:nvPr>
            <p:ph type="pic" sz="quarter" idx="31"/>
          </p:nvPr>
        </p:nvSpPr>
        <p:spPr>
          <a:xfrm>
            <a:off x="-8409" y="-10113"/>
            <a:ext cx="9342035" cy="7335426"/>
          </a:xfrm>
        </p:spPr>
        <p:txBody>
          <a:bodyPr/>
          <a:lstStyle/>
          <a:p>
            <a:r>
              <a:rPr lang="en-US"/>
              <a:t>Drag picture to placeholder or click icon to add</a:t>
            </a:r>
          </a:p>
        </p:txBody>
      </p:sp>
      <p:sp>
        <p:nvSpPr>
          <p:cNvPr id="2" name="Title 1"/>
          <p:cNvSpPr>
            <a:spLocks noGrp="1"/>
          </p:cNvSpPr>
          <p:nvPr>
            <p:ph type="title" hasCustomPrompt="1"/>
          </p:nvPr>
        </p:nvSpPr>
        <p:spPr>
          <a:xfrm>
            <a:off x="309739" y="457078"/>
            <a:ext cx="8699650" cy="586055"/>
          </a:xfrm>
        </p:spPr>
        <p:txBody>
          <a:bodyPr/>
          <a:lstStyle>
            <a:lvl1pPr algn="l">
              <a:defRPr sz="1900" b="1" cap="none">
                <a:solidFill>
                  <a:srgbClr val="3C3737"/>
                </a:solidFill>
              </a:defRPr>
            </a:lvl1pPr>
          </a:lstStyle>
          <a:p>
            <a:r>
              <a:rPr lang="en-US" dirty="0"/>
              <a:t>Click To Edit Master Title Style</a:t>
            </a:r>
          </a:p>
        </p:txBody>
      </p:sp>
      <p:sp>
        <p:nvSpPr>
          <p:cNvPr id="32" name="Text Placeholder 16"/>
          <p:cNvSpPr>
            <a:spLocks noGrp="1"/>
          </p:cNvSpPr>
          <p:nvPr>
            <p:ph type="body" sz="quarter" idx="30"/>
          </p:nvPr>
        </p:nvSpPr>
        <p:spPr>
          <a:xfrm>
            <a:off x="309234" y="313986"/>
            <a:ext cx="8708044" cy="29261"/>
          </a:xfrm>
          <a:solidFill>
            <a:schemeClr val="tx1"/>
          </a:solidFill>
        </p:spPr>
        <p:txBody>
          <a:bodyPr/>
          <a:lstStyle>
            <a:lvl1pPr>
              <a:defRPr sz="200">
                <a:solidFill>
                  <a:srgbClr val="FFFFFF"/>
                </a:solidFill>
              </a:defRPr>
            </a:lvl1pPr>
          </a:lstStyle>
          <a:p>
            <a:pPr lvl="0"/>
            <a:r>
              <a:rPr lang="en-US"/>
              <a:t>Click to edit Master text styles</a:t>
            </a:r>
          </a:p>
        </p:txBody>
      </p:sp>
      <p:sp>
        <p:nvSpPr>
          <p:cNvPr id="7" name="Slide Number Placeholder 36"/>
          <p:cNvSpPr>
            <a:spLocks noGrp="1"/>
          </p:cNvSpPr>
          <p:nvPr>
            <p:ph type="sldNum" sz="quarter" idx="4"/>
          </p:nvPr>
        </p:nvSpPr>
        <p:spPr>
          <a:xfrm>
            <a:off x="77733" y="7061995"/>
            <a:ext cx="267561" cy="172263"/>
          </a:xfrm>
          <a:prstGeom prst="rect">
            <a:avLst/>
          </a:prstGeom>
          <a:ln>
            <a:noFill/>
          </a:ln>
        </p:spPr>
        <p:txBody>
          <a:bodyPr vert="horz" lIns="0" tIns="0" rIns="0" bIns="0" rtlCol="0" anchor="ctr" anchorCtr="0"/>
          <a:lstStyle>
            <a:lvl1pPr algn="r">
              <a:defRPr sz="800">
                <a:solidFill>
                  <a:schemeClr val="accent2"/>
                </a:solidFill>
              </a:defRPr>
            </a:lvl1pPr>
          </a:lstStyle>
          <a:p>
            <a:fld id="{18FFD63D-7F43-3B4E-8B2F-7535F503E7C1}" type="slidenum">
              <a:rPr lang="en-US" smtClean="0"/>
              <a:pPr/>
              <a:t>‹#›</a:t>
            </a:fld>
            <a:endParaRPr lang="en-US" dirty="0"/>
          </a:p>
        </p:txBody>
      </p:sp>
      <p:sp>
        <p:nvSpPr>
          <p:cNvPr id="16" name="Picture Placeholder 15"/>
          <p:cNvSpPr>
            <a:spLocks noGrp="1"/>
          </p:cNvSpPr>
          <p:nvPr>
            <p:ph type="pic" sz="quarter" idx="32"/>
          </p:nvPr>
        </p:nvSpPr>
        <p:spPr>
          <a:xfrm>
            <a:off x="8125630" y="6827520"/>
            <a:ext cx="883779" cy="580663"/>
          </a:xfrm>
        </p:spPr>
        <p:txBody>
          <a:bodyPr anchor="ctr" anchorCtr="1"/>
          <a:lstStyle>
            <a:lvl1pPr>
              <a:defRPr sz="900"/>
            </a:lvl1pPr>
          </a:lstStyle>
          <a:p>
            <a:r>
              <a:rPr lang="en-US"/>
              <a:t>Drag picture to placeholder or click icon to add</a:t>
            </a:r>
          </a:p>
        </p:txBody>
      </p:sp>
      <p:sp>
        <p:nvSpPr>
          <p:cNvPr id="10" name="Content Placeholder 3"/>
          <p:cNvSpPr>
            <a:spLocks noGrp="1"/>
          </p:cNvSpPr>
          <p:nvPr>
            <p:ph sz="half" idx="2"/>
          </p:nvPr>
        </p:nvSpPr>
        <p:spPr>
          <a:xfrm>
            <a:off x="310817" y="1638589"/>
            <a:ext cx="2325993" cy="5105886"/>
          </a:xfrm>
          <a:noFill/>
        </p:spPr>
        <p:txBody>
          <a:bodyPr/>
          <a:lstStyle>
            <a:lvl1pPr>
              <a:spcBef>
                <a:spcPts val="1040"/>
              </a:spcBef>
              <a:defRPr sz="1200">
                <a:solidFill>
                  <a:schemeClr val="tx1"/>
                </a:solidFill>
              </a:defRPr>
            </a:lvl1pPr>
            <a:lvl2pPr marL="179108" indent="-123241">
              <a:spcBef>
                <a:spcPts val="312"/>
              </a:spcBef>
              <a:tabLst/>
              <a:defRPr sz="1200">
                <a:solidFill>
                  <a:schemeClr val="tx1"/>
                </a:solidFill>
              </a:defRPr>
            </a:lvl2pPr>
            <a:lvl3pPr marL="359856" indent="-154459">
              <a:spcBef>
                <a:spcPts val="104"/>
              </a:spcBef>
              <a:defRPr sz="1200">
                <a:solidFill>
                  <a:schemeClr val="tx1"/>
                </a:solidFill>
              </a:defRPr>
            </a:lvl3pPr>
            <a:lvl4pPr marL="520892" indent="-129815">
              <a:spcBef>
                <a:spcPts val="104"/>
              </a:spcBef>
              <a:spcAft>
                <a:spcPts val="0"/>
              </a:spcAft>
              <a:tabLst/>
              <a:defRPr sz="1200">
                <a:solidFill>
                  <a:schemeClr val="tx1"/>
                </a:solidFill>
              </a:defRPr>
            </a:lvl4pPr>
            <a:lvl5pPr marL="695068" indent="-149529">
              <a:spcBef>
                <a:spcPts val="0"/>
              </a:spcBef>
              <a:spcAft>
                <a:spcPts val="0"/>
              </a:spcAft>
              <a:tabLst/>
              <a:defRPr sz="1200">
                <a:solidFill>
                  <a:schemeClr val="tx1"/>
                </a:solidFill>
              </a:defRPr>
            </a:lvl5pPr>
            <a:lvl6pPr>
              <a:defRPr sz="1700"/>
            </a:lvl6pPr>
            <a:lvl7pPr>
              <a:defRPr sz="1700"/>
            </a:lvl7pPr>
            <a:lvl8pPr>
              <a:defRPr sz="1700"/>
            </a:lvl8pPr>
            <a:lvl9pPr>
              <a:defRPr sz="17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Footer Placeholder 35"/>
          <p:cNvSpPr>
            <a:spLocks noGrp="1"/>
          </p:cNvSpPr>
          <p:nvPr>
            <p:ph type="ftr" sz="quarter" idx="10"/>
          </p:nvPr>
        </p:nvSpPr>
        <p:spPr>
          <a:xfrm>
            <a:off x="388474" y="7063422"/>
            <a:ext cx="6435728" cy="169333"/>
          </a:xfrm>
          <a:prstGeom prst="rect">
            <a:avLst/>
          </a:prstGeom>
        </p:spPr>
        <p:txBody>
          <a:bodyPr vert="horz" lIns="0" tIns="0" rIns="94647" bIns="0" rtlCol="0" anchor="ctr"/>
          <a:lstStyle>
            <a:lvl1pPr algn="l">
              <a:defRPr sz="800">
                <a:solidFill>
                  <a:schemeClr val="tx1"/>
                </a:solidFill>
              </a:defRPr>
            </a:lvl1pPr>
          </a:lstStyle>
          <a:p>
            <a:endParaRPr lang="en-US" dirty="0">
              <a:solidFill>
                <a:srgbClr val="3C3737"/>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9 Image – full page bleed">
    <p:spTree>
      <p:nvGrpSpPr>
        <p:cNvPr id="1" name=""/>
        <p:cNvGrpSpPr/>
        <p:nvPr/>
      </p:nvGrpSpPr>
      <p:grpSpPr>
        <a:xfrm>
          <a:off x="0" y="0"/>
          <a:ext cx="0" cy="0"/>
          <a:chOff x="0" y="0"/>
          <a:chExt cx="0" cy="0"/>
        </a:xfrm>
      </p:grpSpPr>
      <p:sp>
        <p:nvSpPr>
          <p:cNvPr id="27" name="Picture Placeholder 26"/>
          <p:cNvSpPr>
            <a:spLocks noGrp="1"/>
          </p:cNvSpPr>
          <p:nvPr>
            <p:ph type="pic" sz="quarter" idx="31"/>
          </p:nvPr>
        </p:nvSpPr>
        <p:spPr>
          <a:xfrm>
            <a:off x="0" y="0"/>
            <a:ext cx="9323388" cy="7315200"/>
          </a:xfrm>
        </p:spPr>
        <p:txBody>
          <a:bodyPr/>
          <a:lstStyle/>
          <a:p>
            <a:r>
              <a:rPr lang="en-US"/>
              <a:t>Drag picture to placeholder or click icon to add</a:t>
            </a:r>
            <a:endParaRPr lang="en-US" dirty="0"/>
          </a:p>
        </p:txBody>
      </p:sp>
      <p:sp>
        <p:nvSpPr>
          <p:cNvPr id="5" name="Picture Placeholder 15"/>
          <p:cNvSpPr>
            <a:spLocks noGrp="1"/>
          </p:cNvSpPr>
          <p:nvPr>
            <p:ph type="pic" sz="quarter" idx="33"/>
          </p:nvPr>
        </p:nvSpPr>
        <p:spPr>
          <a:xfrm>
            <a:off x="8125630" y="6843863"/>
            <a:ext cx="883779" cy="547977"/>
          </a:xfrm>
        </p:spPr>
        <p:txBody>
          <a:bodyPr anchor="ctr" anchorCtr="1"/>
          <a:lstStyle>
            <a:lvl1pPr>
              <a:defRPr sz="900"/>
            </a:lvl1pPr>
          </a:lstStyle>
          <a:p>
            <a:r>
              <a:rPr lang="en-US"/>
              <a:t>Drag picture to placeholder or click icon to add</a:t>
            </a:r>
          </a:p>
        </p:txBody>
      </p:sp>
      <p:sp>
        <p:nvSpPr>
          <p:cNvPr id="2" name="Footer Placeholder 1"/>
          <p:cNvSpPr>
            <a:spLocks noGrp="1"/>
          </p:cNvSpPr>
          <p:nvPr>
            <p:ph type="ftr" sz="quarter" idx="34"/>
          </p:nvPr>
        </p:nvSpPr>
        <p:spPr/>
        <p:txBody>
          <a:bodyPr/>
          <a:lstStyle/>
          <a:p>
            <a:endParaRPr lang="en-US" dirty="0"/>
          </a:p>
        </p:txBody>
      </p:sp>
      <p:sp>
        <p:nvSpPr>
          <p:cNvPr id="3" name="Slide Number Placeholder 2"/>
          <p:cNvSpPr>
            <a:spLocks noGrp="1"/>
          </p:cNvSpPr>
          <p:nvPr>
            <p:ph type="sldNum" sz="quarter" idx="35"/>
          </p:nvPr>
        </p:nvSpPr>
        <p:spPr/>
        <p:txBody>
          <a:bodyPr/>
          <a:lstStyle/>
          <a:p>
            <a:fld id="{18FFD63D-7F43-3B4E-8B2F-7535F503E7C1}" type="slidenum">
              <a:rPr lang="en-US" smtClean="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0a 2-column 14pt">
    <p:spTree>
      <p:nvGrpSpPr>
        <p:cNvPr id="1" name=""/>
        <p:cNvGrpSpPr/>
        <p:nvPr/>
      </p:nvGrpSpPr>
      <p:grpSpPr>
        <a:xfrm>
          <a:off x="0" y="0"/>
          <a:ext cx="0" cy="0"/>
          <a:chOff x="0" y="0"/>
          <a:chExt cx="0" cy="0"/>
        </a:xfrm>
      </p:grpSpPr>
      <p:sp>
        <p:nvSpPr>
          <p:cNvPr id="2" name="Title 1"/>
          <p:cNvSpPr>
            <a:spLocks noGrp="1"/>
          </p:cNvSpPr>
          <p:nvPr>
            <p:ph type="title"/>
          </p:nvPr>
        </p:nvSpPr>
        <p:spPr>
          <a:xfrm>
            <a:off x="310779" y="457240"/>
            <a:ext cx="8688880" cy="585893"/>
          </a:xfrm>
        </p:spPr>
        <p:txBody>
          <a:bodyPr/>
          <a:lstStyle>
            <a:lvl1pPr>
              <a:defRPr>
                <a:solidFill>
                  <a:srgbClr val="3C3737"/>
                </a:solidFill>
              </a:defRPr>
            </a:lvl1pPr>
          </a:lstStyle>
          <a:p>
            <a:r>
              <a:rPr lang="en-US"/>
              <a:t>Click to edit Master title style</a:t>
            </a:r>
            <a:endParaRPr lang="en-US" dirty="0"/>
          </a:p>
        </p:txBody>
      </p:sp>
      <p:sp>
        <p:nvSpPr>
          <p:cNvPr id="3" name="Text Placeholder 2"/>
          <p:cNvSpPr>
            <a:spLocks noGrp="1"/>
          </p:cNvSpPr>
          <p:nvPr>
            <p:ph type="body" idx="1"/>
          </p:nvPr>
        </p:nvSpPr>
        <p:spPr>
          <a:xfrm>
            <a:off x="310780" y="1239474"/>
            <a:ext cx="4234372" cy="514029"/>
          </a:xfrm>
        </p:spPr>
        <p:txBody>
          <a:bodyPr anchor="b"/>
          <a:lstStyle>
            <a:lvl1pPr marL="0" indent="0">
              <a:lnSpc>
                <a:spcPct val="95000"/>
              </a:lnSpc>
              <a:spcBef>
                <a:spcPts val="0"/>
              </a:spcBef>
              <a:buNone/>
              <a:defRPr sz="1500" b="0" cap="all">
                <a:solidFill>
                  <a:srgbClr val="183966"/>
                </a:solidFill>
              </a:defRPr>
            </a:lvl1pPr>
            <a:lvl2pPr marL="473235" indent="0">
              <a:buNone/>
              <a:defRPr sz="2100" b="1"/>
            </a:lvl2pPr>
            <a:lvl3pPr marL="946473" indent="0">
              <a:buNone/>
              <a:defRPr sz="1900" b="1"/>
            </a:lvl3pPr>
            <a:lvl4pPr marL="1419708" indent="0">
              <a:buNone/>
              <a:defRPr sz="1700" b="1"/>
            </a:lvl4pPr>
            <a:lvl5pPr marL="1892945" indent="0">
              <a:buNone/>
              <a:defRPr sz="1700" b="1"/>
            </a:lvl5pPr>
            <a:lvl6pPr marL="2366175" indent="0">
              <a:buNone/>
              <a:defRPr sz="1700" b="1"/>
            </a:lvl6pPr>
            <a:lvl7pPr marL="2839418" indent="0">
              <a:buNone/>
              <a:defRPr sz="1700" b="1"/>
            </a:lvl7pPr>
            <a:lvl8pPr marL="3312653" indent="0">
              <a:buNone/>
              <a:defRPr sz="1700" b="1"/>
            </a:lvl8pPr>
            <a:lvl9pPr marL="3785889" indent="0">
              <a:buNone/>
              <a:defRPr sz="1700" b="1"/>
            </a:lvl9pPr>
          </a:lstStyle>
          <a:p>
            <a:pPr lvl="0"/>
            <a:r>
              <a:rPr lang="en-US" dirty="0"/>
              <a:t>Click to edit Master text styles</a:t>
            </a:r>
          </a:p>
        </p:txBody>
      </p:sp>
      <p:sp>
        <p:nvSpPr>
          <p:cNvPr id="8" name="Slide Number Placeholder 36"/>
          <p:cNvSpPr>
            <a:spLocks noGrp="1"/>
          </p:cNvSpPr>
          <p:nvPr>
            <p:ph type="sldNum" sz="quarter" idx="11"/>
          </p:nvPr>
        </p:nvSpPr>
        <p:spPr>
          <a:xfrm>
            <a:off x="77733" y="7061995"/>
            <a:ext cx="267561" cy="172263"/>
          </a:xfrm>
          <a:prstGeom prst="rect">
            <a:avLst/>
          </a:prstGeom>
        </p:spPr>
        <p:txBody>
          <a:bodyPr vert="horz" lIns="0" tIns="0" rIns="0" bIns="0" rtlCol="0" anchor="ctr" anchorCtr="0"/>
          <a:lstStyle>
            <a:lvl1pPr algn="r">
              <a:defRPr sz="800">
                <a:solidFill>
                  <a:schemeClr val="tx1"/>
                </a:solidFill>
              </a:defRPr>
            </a:lvl1pPr>
          </a:lstStyle>
          <a:p>
            <a:fld id="{18FFD63D-7F43-3B4E-8B2F-7535F503E7C1}" type="slidenum">
              <a:rPr lang="en-US" smtClean="0"/>
              <a:pPr/>
              <a:t>‹#›</a:t>
            </a:fld>
            <a:endParaRPr lang="en-US" dirty="0"/>
          </a:p>
        </p:txBody>
      </p:sp>
      <p:sp>
        <p:nvSpPr>
          <p:cNvPr id="11" name="Text Placeholder 16"/>
          <p:cNvSpPr>
            <a:spLocks noGrp="1"/>
          </p:cNvSpPr>
          <p:nvPr>
            <p:ph type="body" sz="quarter" idx="30"/>
          </p:nvPr>
        </p:nvSpPr>
        <p:spPr>
          <a:xfrm>
            <a:off x="307542" y="1792755"/>
            <a:ext cx="4232818" cy="9754"/>
          </a:xfrm>
          <a:solidFill>
            <a:schemeClr val="tx2"/>
          </a:solidFill>
        </p:spPr>
        <p:txBody>
          <a:bodyPr/>
          <a:lstStyle>
            <a:lvl1pPr>
              <a:defRPr sz="200">
                <a:solidFill>
                  <a:srgbClr val="FFFFFF"/>
                </a:solidFill>
              </a:defRPr>
            </a:lvl1pPr>
          </a:lstStyle>
          <a:p>
            <a:pPr lvl="0"/>
            <a:r>
              <a:rPr lang="en-US"/>
              <a:t>Click to edit Master text styles</a:t>
            </a:r>
          </a:p>
        </p:txBody>
      </p:sp>
      <p:cxnSp>
        <p:nvCxnSpPr>
          <p:cNvPr id="13" name="Straight Connector 12"/>
          <p:cNvCxnSpPr/>
          <p:nvPr userDrawn="1"/>
        </p:nvCxnSpPr>
        <p:spPr bwMode="auto">
          <a:xfrm>
            <a:off x="305188" y="328507"/>
            <a:ext cx="8717368" cy="1694"/>
          </a:xfrm>
          <a:prstGeom prst="line">
            <a:avLst/>
          </a:prstGeom>
          <a:noFill/>
          <a:ln w="29210" cap="flat" cmpd="sng" algn="ctr">
            <a:solidFill>
              <a:schemeClr val="tx1"/>
            </a:solidFill>
            <a:prstDash val="solid"/>
            <a:round/>
            <a:headEnd type="none" w="med" len="med"/>
            <a:tailEnd type="none" w="med" len="med"/>
          </a:ln>
          <a:effectLst/>
        </p:spPr>
      </p:cxnSp>
      <p:sp>
        <p:nvSpPr>
          <p:cNvPr id="14" name="Content Placeholder 3"/>
          <p:cNvSpPr>
            <a:spLocks noGrp="1"/>
          </p:cNvSpPr>
          <p:nvPr>
            <p:ph sz="half" idx="2"/>
          </p:nvPr>
        </p:nvSpPr>
        <p:spPr>
          <a:xfrm>
            <a:off x="310818" y="1863747"/>
            <a:ext cx="4226279" cy="4941835"/>
          </a:xfrm>
          <a:noFill/>
        </p:spPr>
        <p:txBody>
          <a:bodyPr/>
          <a:lstStyle>
            <a:lvl1pPr>
              <a:spcBef>
                <a:spcPts val="1040"/>
              </a:spcBef>
              <a:defRPr sz="1500"/>
            </a:lvl1pPr>
            <a:lvl2pPr marL="210305" indent="-154459">
              <a:spcBef>
                <a:spcPts val="208"/>
              </a:spcBef>
              <a:tabLst/>
              <a:defRPr sz="1500"/>
            </a:lvl2pPr>
            <a:lvl3pPr marL="409151" indent="-174177">
              <a:spcBef>
                <a:spcPts val="104"/>
              </a:spcBef>
              <a:defRPr sz="1500"/>
            </a:lvl3pPr>
            <a:lvl4pPr marL="563612" indent="-147887">
              <a:spcBef>
                <a:spcPts val="0"/>
              </a:spcBef>
              <a:spcAft>
                <a:spcPts val="0"/>
              </a:spcAft>
              <a:tabLst/>
              <a:defRPr sz="1500"/>
            </a:lvl4pPr>
            <a:lvl5pPr marL="787083" indent="-179108">
              <a:spcBef>
                <a:spcPts val="0"/>
              </a:spcBef>
              <a:spcAft>
                <a:spcPts val="0"/>
              </a:spcAft>
              <a:tabLst/>
              <a:defRPr sz="1500"/>
            </a:lvl5pPr>
            <a:lvl6pPr>
              <a:defRPr sz="1700"/>
            </a:lvl6pPr>
            <a:lvl7pPr>
              <a:defRPr sz="1700"/>
            </a:lvl7pPr>
            <a:lvl8pPr>
              <a:defRPr sz="1700"/>
            </a:lvl8pPr>
            <a:lvl9pPr>
              <a:defRPr sz="17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ext Placeholder 2"/>
          <p:cNvSpPr>
            <a:spLocks noGrp="1"/>
          </p:cNvSpPr>
          <p:nvPr>
            <p:ph type="body" idx="31"/>
          </p:nvPr>
        </p:nvSpPr>
        <p:spPr>
          <a:xfrm>
            <a:off x="4790466" y="1239474"/>
            <a:ext cx="4218918" cy="514029"/>
          </a:xfrm>
        </p:spPr>
        <p:txBody>
          <a:bodyPr anchor="b"/>
          <a:lstStyle>
            <a:lvl1pPr marL="0" indent="0">
              <a:lnSpc>
                <a:spcPct val="95000"/>
              </a:lnSpc>
              <a:spcBef>
                <a:spcPts val="0"/>
              </a:spcBef>
              <a:buNone/>
              <a:defRPr sz="1500" b="0" cap="all">
                <a:solidFill>
                  <a:srgbClr val="183966"/>
                </a:solidFill>
              </a:defRPr>
            </a:lvl1pPr>
            <a:lvl2pPr marL="473235" indent="0">
              <a:buNone/>
              <a:defRPr sz="2100" b="1"/>
            </a:lvl2pPr>
            <a:lvl3pPr marL="946473" indent="0">
              <a:buNone/>
              <a:defRPr sz="1900" b="1"/>
            </a:lvl3pPr>
            <a:lvl4pPr marL="1419708" indent="0">
              <a:buNone/>
              <a:defRPr sz="1700" b="1"/>
            </a:lvl4pPr>
            <a:lvl5pPr marL="1892945" indent="0">
              <a:buNone/>
              <a:defRPr sz="1700" b="1"/>
            </a:lvl5pPr>
            <a:lvl6pPr marL="2366175" indent="0">
              <a:buNone/>
              <a:defRPr sz="1700" b="1"/>
            </a:lvl6pPr>
            <a:lvl7pPr marL="2839418" indent="0">
              <a:buNone/>
              <a:defRPr sz="1700" b="1"/>
            </a:lvl7pPr>
            <a:lvl8pPr marL="3312653" indent="0">
              <a:buNone/>
              <a:defRPr sz="1700" b="1"/>
            </a:lvl8pPr>
            <a:lvl9pPr marL="3785889" indent="0">
              <a:buNone/>
              <a:defRPr sz="1700" b="1"/>
            </a:lvl9pPr>
          </a:lstStyle>
          <a:p>
            <a:pPr lvl="0"/>
            <a:r>
              <a:rPr lang="en-US" dirty="0"/>
              <a:t>Click to edit Master text styles</a:t>
            </a:r>
          </a:p>
        </p:txBody>
      </p:sp>
      <p:sp>
        <p:nvSpPr>
          <p:cNvPr id="17" name="Text Placeholder 16"/>
          <p:cNvSpPr>
            <a:spLocks noGrp="1"/>
          </p:cNvSpPr>
          <p:nvPr>
            <p:ph type="body" sz="quarter" idx="32"/>
          </p:nvPr>
        </p:nvSpPr>
        <p:spPr>
          <a:xfrm>
            <a:off x="4787216" y="1792755"/>
            <a:ext cx="4223495" cy="9754"/>
          </a:xfrm>
          <a:solidFill>
            <a:schemeClr val="tx2"/>
          </a:solidFill>
        </p:spPr>
        <p:txBody>
          <a:bodyPr/>
          <a:lstStyle>
            <a:lvl1pPr>
              <a:defRPr sz="200">
                <a:solidFill>
                  <a:srgbClr val="FFFFFF"/>
                </a:solidFill>
              </a:defRPr>
            </a:lvl1pPr>
          </a:lstStyle>
          <a:p>
            <a:pPr lvl="0"/>
            <a:r>
              <a:rPr lang="en-US"/>
              <a:t>Click to edit Master text styles</a:t>
            </a:r>
          </a:p>
        </p:txBody>
      </p:sp>
      <p:sp>
        <p:nvSpPr>
          <p:cNvPr id="18" name="Content Placeholder 3"/>
          <p:cNvSpPr>
            <a:spLocks noGrp="1"/>
          </p:cNvSpPr>
          <p:nvPr>
            <p:ph sz="half" idx="33"/>
          </p:nvPr>
        </p:nvSpPr>
        <p:spPr>
          <a:xfrm>
            <a:off x="4787620" y="1863747"/>
            <a:ext cx="4221789" cy="4941835"/>
          </a:xfrm>
          <a:noFill/>
        </p:spPr>
        <p:txBody>
          <a:bodyPr/>
          <a:lstStyle>
            <a:lvl1pPr>
              <a:spcBef>
                <a:spcPts val="1040"/>
              </a:spcBef>
              <a:defRPr sz="1500"/>
            </a:lvl1pPr>
            <a:lvl2pPr marL="210305" indent="-154459">
              <a:spcBef>
                <a:spcPts val="208"/>
              </a:spcBef>
              <a:tabLst/>
              <a:defRPr sz="1500"/>
            </a:lvl2pPr>
            <a:lvl3pPr marL="409151" indent="-174177">
              <a:spcBef>
                <a:spcPts val="104"/>
              </a:spcBef>
              <a:defRPr sz="1500"/>
            </a:lvl3pPr>
            <a:lvl4pPr marL="563612" indent="-147887">
              <a:spcBef>
                <a:spcPts val="104"/>
              </a:spcBef>
              <a:spcAft>
                <a:spcPts val="0"/>
              </a:spcAft>
              <a:tabLst/>
              <a:defRPr sz="1500"/>
            </a:lvl4pPr>
            <a:lvl5pPr marL="787083" indent="-179108">
              <a:spcBef>
                <a:spcPts val="0"/>
              </a:spcBef>
              <a:spcAft>
                <a:spcPts val="0"/>
              </a:spcAft>
              <a:tabLst/>
              <a:defRPr sz="1500"/>
            </a:lvl5pPr>
            <a:lvl6pPr>
              <a:defRPr sz="1700"/>
            </a:lvl6pPr>
            <a:lvl7pPr>
              <a:defRPr sz="1700"/>
            </a:lvl7pPr>
            <a:lvl8pPr>
              <a:defRPr sz="1700"/>
            </a:lvl8pPr>
            <a:lvl9pPr>
              <a:defRPr sz="17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Footer Placeholder 35"/>
          <p:cNvSpPr>
            <a:spLocks noGrp="1"/>
          </p:cNvSpPr>
          <p:nvPr>
            <p:ph type="ftr" sz="quarter" idx="10"/>
          </p:nvPr>
        </p:nvSpPr>
        <p:spPr>
          <a:xfrm>
            <a:off x="388474" y="7063422"/>
            <a:ext cx="6435728" cy="169333"/>
          </a:xfrm>
          <a:prstGeom prst="rect">
            <a:avLst/>
          </a:prstGeom>
        </p:spPr>
        <p:txBody>
          <a:bodyPr vert="horz" lIns="0" tIns="0" rIns="94647" bIns="0" rtlCol="0" anchor="ctr"/>
          <a:lstStyle>
            <a:lvl1pPr algn="l">
              <a:defRPr sz="800">
                <a:solidFill>
                  <a:schemeClr val="tx1"/>
                </a:solidFill>
              </a:defRPr>
            </a:lvl1pPr>
          </a:lstStyle>
          <a:p>
            <a:endParaRPr lang="en-US" dirty="0">
              <a:solidFill>
                <a:srgbClr val="3C3737"/>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0b 2-column 12pt">
    <p:spTree>
      <p:nvGrpSpPr>
        <p:cNvPr id="1" name=""/>
        <p:cNvGrpSpPr/>
        <p:nvPr/>
      </p:nvGrpSpPr>
      <p:grpSpPr>
        <a:xfrm>
          <a:off x="0" y="0"/>
          <a:ext cx="0" cy="0"/>
          <a:chOff x="0" y="0"/>
          <a:chExt cx="0" cy="0"/>
        </a:xfrm>
      </p:grpSpPr>
      <p:sp>
        <p:nvSpPr>
          <p:cNvPr id="2" name="Title 1"/>
          <p:cNvSpPr>
            <a:spLocks noGrp="1"/>
          </p:cNvSpPr>
          <p:nvPr>
            <p:ph type="title"/>
          </p:nvPr>
        </p:nvSpPr>
        <p:spPr>
          <a:xfrm>
            <a:off x="310779" y="457240"/>
            <a:ext cx="8688880" cy="585893"/>
          </a:xfrm>
        </p:spPr>
        <p:txBody>
          <a:bodyPr/>
          <a:lstStyle>
            <a:lvl1pPr>
              <a:defRPr>
                <a:solidFill>
                  <a:srgbClr val="3C3737"/>
                </a:solidFill>
              </a:defRPr>
            </a:lvl1pPr>
          </a:lstStyle>
          <a:p>
            <a:r>
              <a:rPr lang="en-US"/>
              <a:t>Click to edit Master title style</a:t>
            </a:r>
            <a:endParaRPr lang="en-US" dirty="0"/>
          </a:p>
        </p:txBody>
      </p:sp>
      <p:sp>
        <p:nvSpPr>
          <p:cNvPr id="8" name="Slide Number Placeholder 36"/>
          <p:cNvSpPr>
            <a:spLocks noGrp="1"/>
          </p:cNvSpPr>
          <p:nvPr>
            <p:ph type="sldNum" sz="quarter" idx="11"/>
          </p:nvPr>
        </p:nvSpPr>
        <p:spPr>
          <a:xfrm>
            <a:off x="77733" y="7061995"/>
            <a:ext cx="267561" cy="172263"/>
          </a:xfrm>
          <a:prstGeom prst="rect">
            <a:avLst/>
          </a:prstGeom>
        </p:spPr>
        <p:txBody>
          <a:bodyPr vert="horz" lIns="0" tIns="0" rIns="0" bIns="0" rtlCol="0" anchor="ctr" anchorCtr="0"/>
          <a:lstStyle>
            <a:lvl1pPr algn="r">
              <a:defRPr sz="800">
                <a:solidFill>
                  <a:schemeClr val="tx1"/>
                </a:solidFill>
              </a:defRPr>
            </a:lvl1pPr>
          </a:lstStyle>
          <a:p>
            <a:fld id="{18FFD63D-7F43-3B4E-8B2F-7535F503E7C1}" type="slidenum">
              <a:rPr lang="en-US" smtClean="0"/>
              <a:pPr/>
              <a:t>‹#›</a:t>
            </a:fld>
            <a:endParaRPr lang="en-US" dirty="0"/>
          </a:p>
        </p:txBody>
      </p:sp>
      <p:cxnSp>
        <p:nvCxnSpPr>
          <p:cNvPr id="15" name="Straight Connector 14"/>
          <p:cNvCxnSpPr/>
          <p:nvPr userDrawn="1"/>
        </p:nvCxnSpPr>
        <p:spPr bwMode="auto">
          <a:xfrm>
            <a:off x="305188" y="328507"/>
            <a:ext cx="8717368" cy="1694"/>
          </a:xfrm>
          <a:prstGeom prst="line">
            <a:avLst/>
          </a:prstGeom>
          <a:noFill/>
          <a:ln w="29210" cap="flat" cmpd="sng" algn="ctr">
            <a:solidFill>
              <a:srgbClr val="3C3737"/>
            </a:solidFill>
            <a:prstDash val="solid"/>
            <a:round/>
            <a:headEnd type="none" w="med" len="med"/>
            <a:tailEnd type="none" w="med" len="med"/>
          </a:ln>
          <a:effectLst/>
        </p:spPr>
      </p:cxnSp>
      <p:sp>
        <p:nvSpPr>
          <p:cNvPr id="16" name="Text Placeholder 2"/>
          <p:cNvSpPr>
            <a:spLocks noGrp="1"/>
          </p:cNvSpPr>
          <p:nvPr>
            <p:ph type="body" idx="1"/>
          </p:nvPr>
        </p:nvSpPr>
        <p:spPr>
          <a:xfrm>
            <a:off x="310780" y="1239474"/>
            <a:ext cx="4234372" cy="514029"/>
          </a:xfrm>
        </p:spPr>
        <p:txBody>
          <a:bodyPr anchor="b"/>
          <a:lstStyle>
            <a:lvl1pPr marL="0" indent="0">
              <a:lnSpc>
                <a:spcPct val="95000"/>
              </a:lnSpc>
              <a:spcBef>
                <a:spcPts val="0"/>
              </a:spcBef>
              <a:buNone/>
              <a:defRPr sz="1200" b="0" cap="all">
                <a:solidFill>
                  <a:srgbClr val="183966"/>
                </a:solidFill>
              </a:defRPr>
            </a:lvl1pPr>
            <a:lvl2pPr marL="473235" indent="0">
              <a:buNone/>
              <a:defRPr sz="2100" b="1"/>
            </a:lvl2pPr>
            <a:lvl3pPr marL="946473" indent="0">
              <a:buNone/>
              <a:defRPr sz="1900" b="1"/>
            </a:lvl3pPr>
            <a:lvl4pPr marL="1419708" indent="0">
              <a:buNone/>
              <a:defRPr sz="1700" b="1"/>
            </a:lvl4pPr>
            <a:lvl5pPr marL="1892945" indent="0">
              <a:buNone/>
              <a:defRPr sz="1700" b="1"/>
            </a:lvl5pPr>
            <a:lvl6pPr marL="2366175" indent="0">
              <a:buNone/>
              <a:defRPr sz="1700" b="1"/>
            </a:lvl6pPr>
            <a:lvl7pPr marL="2839418" indent="0">
              <a:buNone/>
              <a:defRPr sz="1700" b="1"/>
            </a:lvl7pPr>
            <a:lvl8pPr marL="3312653" indent="0">
              <a:buNone/>
              <a:defRPr sz="1700" b="1"/>
            </a:lvl8pPr>
            <a:lvl9pPr marL="3785889" indent="0">
              <a:buNone/>
              <a:defRPr sz="1700" b="1"/>
            </a:lvl9pPr>
          </a:lstStyle>
          <a:p>
            <a:pPr lvl="0"/>
            <a:r>
              <a:rPr lang="en-US" dirty="0"/>
              <a:t>Click to edit Master text styles</a:t>
            </a:r>
          </a:p>
        </p:txBody>
      </p:sp>
      <p:sp>
        <p:nvSpPr>
          <p:cNvPr id="17" name="Text Placeholder 16"/>
          <p:cNvSpPr>
            <a:spLocks noGrp="1"/>
          </p:cNvSpPr>
          <p:nvPr>
            <p:ph type="body" sz="quarter" idx="30"/>
          </p:nvPr>
        </p:nvSpPr>
        <p:spPr>
          <a:xfrm>
            <a:off x="307542" y="1792755"/>
            <a:ext cx="4232818" cy="9754"/>
          </a:xfrm>
          <a:solidFill>
            <a:schemeClr val="tx2"/>
          </a:solidFill>
        </p:spPr>
        <p:txBody>
          <a:bodyPr/>
          <a:lstStyle>
            <a:lvl1pPr>
              <a:defRPr sz="200">
                <a:solidFill>
                  <a:srgbClr val="FFFFFF"/>
                </a:solidFill>
              </a:defRPr>
            </a:lvl1pPr>
          </a:lstStyle>
          <a:p>
            <a:pPr lvl="0"/>
            <a:r>
              <a:rPr lang="en-US"/>
              <a:t>Click to edit Master text styles</a:t>
            </a:r>
          </a:p>
        </p:txBody>
      </p:sp>
      <p:sp>
        <p:nvSpPr>
          <p:cNvPr id="19" name="Text Placeholder 2"/>
          <p:cNvSpPr>
            <a:spLocks noGrp="1"/>
          </p:cNvSpPr>
          <p:nvPr>
            <p:ph type="body" idx="31"/>
          </p:nvPr>
        </p:nvSpPr>
        <p:spPr>
          <a:xfrm>
            <a:off x="4790466" y="1239474"/>
            <a:ext cx="4218918" cy="514029"/>
          </a:xfrm>
        </p:spPr>
        <p:txBody>
          <a:bodyPr anchor="b"/>
          <a:lstStyle>
            <a:lvl1pPr marL="0" indent="0">
              <a:lnSpc>
                <a:spcPct val="95000"/>
              </a:lnSpc>
              <a:spcBef>
                <a:spcPts val="0"/>
              </a:spcBef>
              <a:buNone/>
              <a:defRPr sz="1200" b="0" cap="all">
                <a:solidFill>
                  <a:srgbClr val="183966"/>
                </a:solidFill>
              </a:defRPr>
            </a:lvl1pPr>
            <a:lvl2pPr marL="473235" indent="0">
              <a:buNone/>
              <a:defRPr sz="2100" b="1"/>
            </a:lvl2pPr>
            <a:lvl3pPr marL="946473" indent="0">
              <a:buNone/>
              <a:defRPr sz="1900" b="1"/>
            </a:lvl3pPr>
            <a:lvl4pPr marL="1419708" indent="0">
              <a:buNone/>
              <a:defRPr sz="1700" b="1"/>
            </a:lvl4pPr>
            <a:lvl5pPr marL="1892945" indent="0">
              <a:buNone/>
              <a:defRPr sz="1700" b="1"/>
            </a:lvl5pPr>
            <a:lvl6pPr marL="2366175" indent="0">
              <a:buNone/>
              <a:defRPr sz="1700" b="1"/>
            </a:lvl6pPr>
            <a:lvl7pPr marL="2839418" indent="0">
              <a:buNone/>
              <a:defRPr sz="1700" b="1"/>
            </a:lvl7pPr>
            <a:lvl8pPr marL="3312653" indent="0">
              <a:buNone/>
              <a:defRPr sz="1700" b="1"/>
            </a:lvl8pPr>
            <a:lvl9pPr marL="3785889" indent="0">
              <a:buNone/>
              <a:defRPr sz="1700" b="1"/>
            </a:lvl9pPr>
          </a:lstStyle>
          <a:p>
            <a:pPr lvl="0"/>
            <a:r>
              <a:rPr lang="en-US" dirty="0"/>
              <a:t>Click to edit Master text styles</a:t>
            </a:r>
          </a:p>
        </p:txBody>
      </p:sp>
      <p:sp>
        <p:nvSpPr>
          <p:cNvPr id="20" name="Text Placeholder 16"/>
          <p:cNvSpPr>
            <a:spLocks noGrp="1"/>
          </p:cNvSpPr>
          <p:nvPr>
            <p:ph type="body" sz="quarter" idx="32"/>
          </p:nvPr>
        </p:nvSpPr>
        <p:spPr>
          <a:xfrm>
            <a:off x="4787216" y="1792755"/>
            <a:ext cx="4223495" cy="9754"/>
          </a:xfrm>
          <a:solidFill>
            <a:schemeClr val="tx2"/>
          </a:solidFill>
        </p:spPr>
        <p:txBody>
          <a:bodyPr/>
          <a:lstStyle>
            <a:lvl1pPr>
              <a:defRPr sz="200">
                <a:solidFill>
                  <a:srgbClr val="FFFFFF"/>
                </a:solidFill>
              </a:defRPr>
            </a:lvl1pPr>
          </a:lstStyle>
          <a:p>
            <a:pPr lvl="0"/>
            <a:r>
              <a:rPr lang="en-US"/>
              <a:t>Click to edit Master text styles</a:t>
            </a:r>
          </a:p>
        </p:txBody>
      </p:sp>
      <p:sp>
        <p:nvSpPr>
          <p:cNvPr id="22" name="Content Placeholder 3"/>
          <p:cNvSpPr>
            <a:spLocks noGrp="1"/>
          </p:cNvSpPr>
          <p:nvPr>
            <p:ph sz="half" idx="2"/>
          </p:nvPr>
        </p:nvSpPr>
        <p:spPr>
          <a:xfrm>
            <a:off x="310780" y="1890584"/>
            <a:ext cx="4226280" cy="5105886"/>
          </a:xfrm>
          <a:noFill/>
        </p:spPr>
        <p:txBody>
          <a:bodyPr/>
          <a:lstStyle>
            <a:lvl1pPr>
              <a:spcBef>
                <a:spcPts val="1040"/>
              </a:spcBef>
              <a:defRPr sz="1200"/>
            </a:lvl1pPr>
            <a:lvl2pPr marL="179108" indent="-123241">
              <a:spcBef>
                <a:spcPts val="208"/>
              </a:spcBef>
              <a:tabLst/>
              <a:defRPr sz="1200"/>
            </a:lvl2pPr>
            <a:lvl3pPr marL="359856" indent="-154459">
              <a:spcBef>
                <a:spcPts val="104"/>
              </a:spcBef>
              <a:defRPr sz="1200"/>
            </a:lvl3pPr>
            <a:lvl4pPr marL="520892" indent="-129815">
              <a:spcBef>
                <a:spcPts val="104"/>
              </a:spcBef>
              <a:spcAft>
                <a:spcPts val="0"/>
              </a:spcAft>
              <a:tabLst/>
              <a:defRPr sz="1200"/>
            </a:lvl4pPr>
            <a:lvl5pPr marL="695068" indent="-149529">
              <a:spcBef>
                <a:spcPts val="0"/>
              </a:spcBef>
              <a:spcAft>
                <a:spcPts val="0"/>
              </a:spcAft>
              <a:tabLst/>
              <a:defRPr sz="1200"/>
            </a:lvl5pPr>
            <a:lvl6pPr>
              <a:defRPr sz="1700"/>
            </a:lvl6pPr>
            <a:lvl7pPr>
              <a:defRPr sz="1700"/>
            </a:lvl7pPr>
            <a:lvl8pPr>
              <a:defRPr sz="1700"/>
            </a:lvl8pPr>
            <a:lvl9pPr>
              <a:defRPr sz="17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Content Placeholder 3"/>
          <p:cNvSpPr>
            <a:spLocks noGrp="1"/>
          </p:cNvSpPr>
          <p:nvPr>
            <p:ph sz="half" idx="33"/>
          </p:nvPr>
        </p:nvSpPr>
        <p:spPr>
          <a:xfrm>
            <a:off x="4781474" y="1890584"/>
            <a:ext cx="4226280" cy="5105886"/>
          </a:xfrm>
          <a:noFill/>
        </p:spPr>
        <p:txBody>
          <a:bodyPr/>
          <a:lstStyle>
            <a:lvl1pPr>
              <a:spcBef>
                <a:spcPts val="1040"/>
              </a:spcBef>
              <a:defRPr sz="1200"/>
            </a:lvl1pPr>
            <a:lvl2pPr marL="179108" indent="-123241">
              <a:spcBef>
                <a:spcPts val="208"/>
              </a:spcBef>
              <a:tabLst/>
              <a:defRPr sz="1200"/>
            </a:lvl2pPr>
            <a:lvl3pPr marL="359856" indent="-154459">
              <a:spcBef>
                <a:spcPts val="104"/>
              </a:spcBef>
              <a:defRPr sz="1200"/>
            </a:lvl3pPr>
            <a:lvl4pPr marL="520892" indent="-129815">
              <a:spcBef>
                <a:spcPts val="104"/>
              </a:spcBef>
              <a:spcAft>
                <a:spcPts val="0"/>
              </a:spcAft>
              <a:tabLst/>
              <a:defRPr sz="1200"/>
            </a:lvl4pPr>
            <a:lvl5pPr marL="695068" indent="-149529">
              <a:spcBef>
                <a:spcPts val="0"/>
              </a:spcBef>
              <a:spcAft>
                <a:spcPts val="0"/>
              </a:spcAft>
              <a:tabLst/>
              <a:defRPr sz="1200"/>
            </a:lvl5pPr>
            <a:lvl6pPr>
              <a:defRPr sz="1700"/>
            </a:lvl6pPr>
            <a:lvl7pPr>
              <a:defRPr sz="1700"/>
            </a:lvl7pPr>
            <a:lvl8pPr>
              <a:defRPr sz="1700"/>
            </a:lvl8pPr>
            <a:lvl9pPr>
              <a:defRPr sz="17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Footer Placeholder 35"/>
          <p:cNvSpPr>
            <a:spLocks noGrp="1"/>
          </p:cNvSpPr>
          <p:nvPr>
            <p:ph type="ftr" sz="quarter" idx="10"/>
          </p:nvPr>
        </p:nvSpPr>
        <p:spPr>
          <a:xfrm>
            <a:off x="388474" y="7063422"/>
            <a:ext cx="6435728" cy="169333"/>
          </a:xfrm>
          <a:prstGeom prst="rect">
            <a:avLst/>
          </a:prstGeom>
        </p:spPr>
        <p:txBody>
          <a:bodyPr vert="horz" lIns="0" tIns="0" rIns="94647" bIns="0" rtlCol="0" anchor="ctr"/>
          <a:lstStyle>
            <a:lvl1pPr algn="l">
              <a:defRPr sz="800">
                <a:solidFill>
                  <a:schemeClr val="tx1"/>
                </a:solidFill>
              </a:defRPr>
            </a:lvl1pPr>
          </a:lstStyle>
          <a:p>
            <a:endParaRPr lang="en-US" dirty="0">
              <a:solidFill>
                <a:srgbClr val="3C3737"/>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1 3-column 11pt">
    <p:spTree>
      <p:nvGrpSpPr>
        <p:cNvPr id="1" name=""/>
        <p:cNvGrpSpPr/>
        <p:nvPr/>
      </p:nvGrpSpPr>
      <p:grpSpPr>
        <a:xfrm>
          <a:off x="0" y="0"/>
          <a:ext cx="0" cy="0"/>
          <a:chOff x="0" y="0"/>
          <a:chExt cx="0" cy="0"/>
        </a:xfrm>
      </p:grpSpPr>
      <p:sp>
        <p:nvSpPr>
          <p:cNvPr id="2" name="Title 1"/>
          <p:cNvSpPr>
            <a:spLocks noGrp="1"/>
          </p:cNvSpPr>
          <p:nvPr>
            <p:ph type="title"/>
          </p:nvPr>
        </p:nvSpPr>
        <p:spPr>
          <a:xfrm>
            <a:off x="310779" y="457240"/>
            <a:ext cx="8688880" cy="430107"/>
          </a:xfrm>
        </p:spPr>
        <p:txBody>
          <a:bodyPr/>
          <a:lstStyle>
            <a:lvl1pPr>
              <a:defRPr>
                <a:solidFill>
                  <a:srgbClr val="3C3737"/>
                </a:solidFill>
              </a:defRPr>
            </a:lvl1pPr>
          </a:lstStyle>
          <a:p>
            <a:r>
              <a:rPr lang="en-US"/>
              <a:t>Click to edit Master title style</a:t>
            </a:r>
            <a:endParaRPr lang="en-US" dirty="0"/>
          </a:p>
        </p:txBody>
      </p:sp>
      <p:sp>
        <p:nvSpPr>
          <p:cNvPr id="8" name="Slide Number Placeholder 36"/>
          <p:cNvSpPr>
            <a:spLocks noGrp="1"/>
          </p:cNvSpPr>
          <p:nvPr>
            <p:ph type="sldNum" sz="quarter" idx="11"/>
          </p:nvPr>
        </p:nvSpPr>
        <p:spPr>
          <a:xfrm>
            <a:off x="77733" y="7061995"/>
            <a:ext cx="267561" cy="172263"/>
          </a:xfrm>
          <a:prstGeom prst="rect">
            <a:avLst/>
          </a:prstGeom>
        </p:spPr>
        <p:txBody>
          <a:bodyPr vert="horz" lIns="0" tIns="0" rIns="0" bIns="0" rtlCol="0" anchor="ctr" anchorCtr="0"/>
          <a:lstStyle>
            <a:lvl1pPr algn="r">
              <a:defRPr sz="800">
                <a:solidFill>
                  <a:schemeClr val="tx1"/>
                </a:solidFill>
              </a:defRPr>
            </a:lvl1pPr>
          </a:lstStyle>
          <a:p>
            <a:fld id="{18FFD63D-7F43-3B4E-8B2F-7535F503E7C1}" type="slidenum">
              <a:rPr lang="en-US" smtClean="0"/>
              <a:pPr/>
              <a:t>‹#›</a:t>
            </a:fld>
            <a:endParaRPr lang="en-US" dirty="0"/>
          </a:p>
        </p:txBody>
      </p:sp>
      <p:cxnSp>
        <p:nvCxnSpPr>
          <p:cNvPr id="15" name="Straight Connector 14"/>
          <p:cNvCxnSpPr/>
          <p:nvPr userDrawn="1"/>
        </p:nvCxnSpPr>
        <p:spPr bwMode="auto">
          <a:xfrm>
            <a:off x="305188" y="328507"/>
            <a:ext cx="8717368" cy="1694"/>
          </a:xfrm>
          <a:prstGeom prst="line">
            <a:avLst/>
          </a:prstGeom>
          <a:noFill/>
          <a:ln w="29210" cap="flat" cmpd="sng" algn="ctr">
            <a:solidFill>
              <a:srgbClr val="3C3737"/>
            </a:solidFill>
            <a:prstDash val="solid"/>
            <a:round/>
            <a:headEnd type="none" w="med" len="med"/>
            <a:tailEnd type="none" w="med" len="med"/>
          </a:ln>
          <a:effectLst/>
        </p:spPr>
      </p:cxnSp>
      <p:sp>
        <p:nvSpPr>
          <p:cNvPr id="16" name="Content Placeholder 3"/>
          <p:cNvSpPr>
            <a:spLocks noGrp="1"/>
          </p:cNvSpPr>
          <p:nvPr>
            <p:ph sz="half" idx="2"/>
          </p:nvPr>
        </p:nvSpPr>
        <p:spPr>
          <a:xfrm>
            <a:off x="310779" y="1903372"/>
            <a:ext cx="2778370" cy="4921386"/>
          </a:xfrm>
          <a:noFill/>
        </p:spPr>
        <p:txBody>
          <a:bodyPr/>
          <a:lstStyle>
            <a:lvl1pPr>
              <a:spcBef>
                <a:spcPts val="1040"/>
              </a:spcBef>
              <a:defRPr sz="1100"/>
            </a:lvl1pPr>
            <a:lvl2pPr marL="149529" indent="-111736">
              <a:spcBef>
                <a:spcPts val="208"/>
              </a:spcBef>
              <a:tabLst/>
              <a:defRPr sz="1100"/>
            </a:lvl2pPr>
            <a:lvl3pPr marL="322064" indent="-136385">
              <a:spcBef>
                <a:spcPts val="104"/>
              </a:spcBef>
              <a:defRPr sz="1100"/>
            </a:lvl3pPr>
            <a:lvl4pPr marL="440375" indent="-111736">
              <a:spcBef>
                <a:spcPts val="104"/>
              </a:spcBef>
              <a:spcAft>
                <a:spcPts val="0"/>
              </a:spcAft>
              <a:tabLst/>
              <a:defRPr sz="1100"/>
            </a:lvl4pPr>
            <a:lvl5pPr marL="614548" indent="-142956">
              <a:spcBef>
                <a:spcPts val="0"/>
              </a:spcBef>
              <a:spcAft>
                <a:spcPts val="0"/>
              </a:spcAft>
              <a:tabLst/>
              <a:defRPr sz="1100"/>
            </a:lvl5pPr>
            <a:lvl6pPr>
              <a:defRPr sz="1700"/>
            </a:lvl6pPr>
            <a:lvl7pPr>
              <a:defRPr sz="1700"/>
            </a:lvl7pPr>
            <a:lvl8pPr>
              <a:defRPr sz="1700"/>
            </a:lvl8pPr>
            <a:lvl9pPr>
              <a:defRPr sz="17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Text Placeholder 2"/>
          <p:cNvSpPr>
            <a:spLocks noGrp="1"/>
          </p:cNvSpPr>
          <p:nvPr>
            <p:ph type="body" idx="1"/>
          </p:nvPr>
        </p:nvSpPr>
        <p:spPr>
          <a:xfrm>
            <a:off x="310779" y="1329164"/>
            <a:ext cx="2778370" cy="424338"/>
          </a:xfrm>
        </p:spPr>
        <p:txBody>
          <a:bodyPr anchor="b"/>
          <a:lstStyle>
            <a:lvl1pPr marL="0" indent="0">
              <a:lnSpc>
                <a:spcPct val="95000"/>
              </a:lnSpc>
              <a:spcBef>
                <a:spcPts val="0"/>
              </a:spcBef>
              <a:buNone/>
              <a:defRPr sz="1200" b="0" cap="all">
                <a:solidFill>
                  <a:srgbClr val="183966"/>
                </a:solidFill>
              </a:defRPr>
            </a:lvl1pPr>
            <a:lvl2pPr marL="473235" indent="0">
              <a:buNone/>
              <a:defRPr sz="2100" b="1"/>
            </a:lvl2pPr>
            <a:lvl3pPr marL="946473" indent="0">
              <a:buNone/>
              <a:defRPr sz="1900" b="1"/>
            </a:lvl3pPr>
            <a:lvl4pPr marL="1419708" indent="0">
              <a:buNone/>
              <a:defRPr sz="1700" b="1"/>
            </a:lvl4pPr>
            <a:lvl5pPr marL="1892945" indent="0">
              <a:buNone/>
              <a:defRPr sz="1700" b="1"/>
            </a:lvl5pPr>
            <a:lvl6pPr marL="2366175" indent="0">
              <a:buNone/>
              <a:defRPr sz="1700" b="1"/>
            </a:lvl6pPr>
            <a:lvl7pPr marL="2839418" indent="0">
              <a:buNone/>
              <a:defRPr sz="1700" b="1"/>
            </a:lvl7pPr>
            <a:lvl8pPr marL="3312653" indent="0">
              <a:buNone/>
              <a:defRPr sz="1700" b="1"/>
            </a:lvl8pPr>
            <a:lvl9pPr marL="3785889" indent="0">
              <a:buNone/>
              <a:defRPr sz="1700" b="1"/>
            </a:lvl9pPr>
          </a:lstStyle>
          <a:p>
            <a:pPr lvl="0"/>
            <a:r>
              <a:rPr lang="en-US" dirty="0"/>
              <a:t>Click to edit Master text styles</a:t>
            </a:r>
          </a:p>
        </p:txBody>
      </p:sp>
      <p:sp>
        <p:nvSpPr>
          <p:cNvPr id="20" name="Text Placeholder 16"/>
          <p:cNvSpPr>
            <a:spLocks noGrp="1"/>
          </p:cNvSpPr>
          <p:nvPr>
            <p:ph type="body" sz="quarter" idx="30"/>
          </p:nvPr>
        </p:nvSpPr>
        <p:spPr>
          <a:xfrm>
            <a:off x="307542" y="1792755"/>
            <a:ext cx="2778370" cy="9754"/>
          </a:xfrm>
          <a:solidFill>
            <a:schemeClr val="tx2"/>
          </a:solidFill>
        </p:spPr>
        <p:txBody>
          <a:bodyPr/>
          <a:lstStyle>
            <a:lvl1pPr>
              <a:defRPr sz="200">
                <a:solidFill>
                  <a:srgbClr val="FFFFFF"/>
                </a:solidFill>
              </a:defRPr>
            </a:lvl1pPr>
          </a:lstStyle>
          <a:p>
            <a:pPr lvl="0"/>
            <a:r>
              <a:rPr lang="en-US"/>
              <a:t>Click to edit Master text styles</a:t>
            </a:r>
          </a:p>
        </p:txBody>
      </p:sp>
      <p:sp>
        <p:nvSpPr>
          <p:cNvPr id="27" name="Content Placeholder 3"/>
          <p:cNvSpPr>
            <a:spLocks noGrp="1"/>
          </p:cNvSpPr>
          <p:nvPr>
            <p:ph sz="half" idx="31"/>
          </p:nvPr>
        </p:nvSpPr>
        <p:spPr>
          <a:xfrm>
            <a:off x="6231001" y="1903372"/>
            <a:ext cx="2778370" cy="4921386"/>
          </a:xfrm>
          <a:noFill/>
        </p:spPr>
        <p:txBody>
          <a:bodyPr/>
          <a:lstStyle>
            <a:lvl1pPr>
              <a:spcBef>
                <a:spcPts val="1040"/>
              </a:spcBef>
              <a:defRPr sz="1100"/>
            </a:lvl1pPr>
            <a:lvl2pPr marL="149529" indent="-111736">
              <a:spcBef>
                <a:spcPts val="208"/>
              </a:spcBef>
              <a:tabLst/>
              <a:defRPr sz="1100"/>
            </a:lvl2pPr>
            <a:lvl3pPr marL="322064" indent="-136385">
              <a:spcBef>
                <a:spcPts val="104"/>
              </a:spcBef>
              <a:defRPr sz="1100"/>
            </a:lvl3pPr>
            <a:lvl4pPr marL="440375" indent="-111736">
              <a:spcBef>
                <a:spcPts val="104"/>
              </a:spcBef>
              <a:spcAft>
                <a:spcPts val="0"/>
              </a:spcAft>
              <a:tabLst/>
              <a:defRPr sz="1100"/>
            </a:lvl4pPr>
            <a:lvl5pPr marL="614548" indent="-142956">
              <a:spcBef>
                <a:spcPts val="0"/>
              </a:spcBef>
              <a:spcAft>
                <a:spcPts val="0"/>
              </a:spcAft>
              <a:tabLst/>
              <a:defRPr sz="1100"/>
            </a:lvl5pPr>
            <a:lvl6pPr>
              <a:defRPr sz="1700"/>
            </a:lvl6pPr>
            <a:lvl7pPr>
              <a:defRPr sz="1700"/>
            </a:lvl7pPr>
            <a:lvl8pPr>
              <a:defRPr sz="1700"/>
            </a:lvl8pPr>
            <a:lvl9pPr>
              <a:defRPr sz="17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8" name="Text Placeholder 2"/>
          <p:cNvSpPr>
            <a:spLocks noGrp="1"/>
          </p:cNvSpPr>
          <p:nvPr>
            <p:ph type="body" idx="32"/>
          </p:nvPr>
        </p:nvSpPr>
        <p:spPr>
          <a:xfrm>
            <a:off x="6231001" y="1329164"/>
            <a:ext cx="2778370" cy="424338"/>
          </a:xfrm>
        </p:spPr>
        <p:txBody>
          <a:bodyPr anchor="b"/>
          <a:lstStyle>
            <a:lvl1pPr marL="0" indent="0">
              <a:lnSpc>
                <a:spcPct val="95000"/>
              </a:lnSpc>
              <a:spcBef>
                <a:spcPts val="0"/>
              </a:spcBef>
              <a:buNone/>
              <a:defRPr sz="1200" b="0" cap="all">
                <a:solidFill>
                  <a:srgbClr val="183966"/>
                </a:solidFill>
              </a:defRPr>
            </a:lvl1pPr>
            <a:lvl2pPr marL="473235" indent="0">
              <a:buNone/>
              <a:defRPr sz="2100" b="1"/>
            </a:lvl2pPr>
            <a:lvl3pPr marL="946473" indent="0">
              <a:buNone/>
              <a:defRPr sz="1900" b="1"/>
            </a:lvl3pPr>
            <a:lvl4pPr marL="1419708" indent="0">
              <a:buNone/>
              <a:defRPr sz="1700" b="1"/>
            </a:lvl4pPr>
            <a:lvl5pPr marL="1892945" indent="0">
              <a:buNone/>
              <a:defRPr sz="1700" b="1"/>
            </a:lvl5pPr>
            <a:lvl6pPr marL="2366175" indent="0">
              <a:buNone/>
              <a:defRPr sz="1700" b="1"/>
            </a:lvl6pPr>
            <a:lvl7pPr marL="2839418" indent="0">
              <a:buNone/>
              <a:defRPr sz="1700" b="1"/>
            </a:lvl7pPr>
            <a:lvl8pPr marL="3312653" indent="0">
              <a:buNone/>
              <a:defRPr sz="1700" b="1"/>
            </a:lvl8pPr>
            <a:lvl9pPr marL="3785889" indent="0">
              <a:buNone/>
              <a:defRPr sz="1700" b="1"/>
            </a:lvl9pPr>
          </a:lstStyle>
          <a:p>
            <a:pPr lvl="0"/>
            <a:r>
              <a:rPr lang="en-US" dirty="0"/>
              <a:t>Click to edit Master text styles</a:t>
            </a:r>
          </a:p>
        </p:txBody>
      </p:sp>
      <p:sp>
        <p:nvSpPr>
          <p:cNvPr id="29" name="Text Placeholder 16"/>
          <p:cNvSpPr>
            <a:spLocks noGrp="1"/>
          </p:cNvSpPr>
          <p:nvPr>
            <p:ph type="body" sz="quarter" idx="33"/>
          </p:nvPr>
        </p:nvSpPr>
        <p:spPr>
          <a:xfrm>
            <a:off x="6227764" y="1792755"/>
            <a:ext cx="2778370" cy="9754"/>
          </a:xfrm>
          <a:solidFill>
            <a:schemeClr val="tx2"/>
          </a:solidFill>
        </p:spPr>
        <p:txBody>
          <a:bodyPr/>
          <a:lstStyle>
            <a:lvl1pPr>
              <a:defRPr sz="200">
                <a:solidFill>
                  <a:srgbClr val="FFFFFF"/>
                </a:solidFill>
              </a:defRPr>
            </a:lvl1pPr>
          </a:lstStyle>
          <a:p>
            <a:pPr lvl="0"/>
            <a:r>
              <a:rPr lang="en-US"/>
              <a:t>Click to edit Master text styles</a:t>
            </a:r>
          </a:p>
        </p:txBody>
      </p:sp>
      <p:sp>
        <p:nvSpPr>
          <p:cNvPr id="30" name="Content Placeholder 3"/>
          <p:cNvSpPr>
            <a:spLocks noGrp="1"/>
          </p:cNvSpPr>
          <p:nvPr>
            <p:ph sz="half" idx="34"/>
          </p:nvPr>
        </p:nvSpPr>
        <p:spPr>
          <a:xfrm>
            <a:off x="3270891" y="1903372"/>
            <a:ext cx="2778370" cy="4921386"/>
          </a:xfrm>
          <a:noFill/>
        </p:spPr>
        <p:txBody>
          <a:bodyPr/>
          <a:lstStyle>
            <a:lvl1pPr>
              <a:spcBef>
                <a:spcPts val="1040"/>
              </a:spcBef>
              <a:defRPr sz="1100"/>
            </a:lvl1pPr>
            <a:lvl2pPr marL="149529" indent="-111736">
              <a:spcBef>
                <a:spcPts val="208"/>
              </a:spcBef>
              <a:tabLst/>
              <a:defRPr sz="1100"/>
            </a:lvl2pPr>
            <a:lvl3pPr marL="322064" indent="-136385">
              <a:spcBef>
                <a:spcPts val="104"/>
              </a:spcBef>
              <a:defRPr sz="1100"/>
            </a:lvl3pPr>
            <a:lvl4pPr marL="440375" indent="-111736">
              <a:spcBef>
                <a:spcPts val="104"/>
              </a:spcBef>
              <a:spcAft>
                <a:spcPts val="0"/>
              </a:spcAft>
              <a:tabLst/>
              <a:defRPr sz="1100"/>
            </a:lvl4pPr>
            <a:lvl5pPr marL="614548" indent="-142956">
              <a:spcBef>
                <a:spcPts val="0"/>
              </a:spcBef>
              <a:spcAft>
                <a:spcPts val="0"/>
              </a:spcAft>
              <a:tabLst/>
              <a:defRPr sz="1100"/>
            </a:lvl5pPr>
            <a:lvl6pPr>
              <a:defRPr sz="1700"/>
            </a:lvl6pPr>
            <a:lvl7pPr>
              <a:defRPr sz="1700"/>
            </a:lvl7pPr>
            <a:lvl8pPr>
              <a:defRPr sz="1700"/>
            </a:lvl8pPr>
            <a:lvl9pPr>
              <a:defRPr sz="17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1" name="Text Placeholder 2"/>
          <p:cNvSpPr>
            <a:spLocks noGrp="1"/>
          </p:cNvSpPr>
          <p:nvPr>
            <p:ph type="body" idx="35"/>
          </p:nvPr>
        </p:nvSpPr>
        <p:spPr>
          <a:xfrm>
            <a:off x="3270891" y="1329164"/>
            <a:ext cx="2778370" cy="424338"/>
          </a:xfrm>
        </p:spPr>
        <p:txBody>
          <a:bodyPr anchor="b"/>
          <a:lstStyle>
            <a:lvl1pPr marL="0" indent="0">
              <a:lnSpc>
                <a:spcPct val="95000"/>
              </a:lnSpc>
              <a:spcBef>
                <a:spcPts val="0"/>
              </a:spcBef>
              <a:buNone/>
              <a:defRPr sz="1200" b="0" cap="all">
                <a:solidFill>
                  <a:srgbClr val="183966"/>
                </a:solidFill>
              </a:defRPr>
            </a:lvl1pPr>
            <a:lvl2pPr marL="473235" indent="0">
              <a:buNone/>
              <a:defRPr sz="2100" b="1"/>
            </a:lvl2pPr>
            <a:lvl3pPr marL="946473" indent="0">
              <a:buNone/>
              <a:defRPr sz="1900" b="1"/>
            </a:lvl3pPr>
            <a:lvl4pPr marL="1419708" indent="0">
              <a:buNone/>
              <a:defRPr sz="1700" b="1"/>
            </a:lvl4pPr>
            <a:lvl5pPr marL="1892945" indent="0">
              <a:buNone/>
              <a:defRPr sz="1700" b="1"/>
            </a:lvl5pPr>
            <a:lvl6pPr marL="2366175" indent="0">
              <a:buNone/>
              <a:defRPr sz="1700" b="1"/>
            </a:lvl6pPr>
            <a:lvl7pPr marL="2839418" indent="0">
              <a:buNone/>
              <a:defRPr sz="1700" b="1"/>
            </a:lvl7pPr>
            <a:lvl8pPr marL="3312653" indent="0">
              <a:buNone/>
              <a:defRPr sz="1700" b="1"/>
            </a:lvl8pPr>
            <a:lvl9pPr marL="3785889" indent="0">
              <a:buNone/>
              <a:defRPr sz="1700" b="1"/>
            </a:lvl9pPr>
          </a:lstStyle>
          <a:p>
            <a:pPr lvl="0"/>
            <a:r>
              <a:rPr lang="en-US" dirty="0"/>
              <a:t>Click to edit Master text styles</a:t>
            </a:r>
          </a:p>
        </p:txBody>
      </p:sp>
      <p:sp>
        <p:nvSpPr>
          <p:cNvPr id="32" name="Text Placeholder 16"/>
          <p:cNvSpPr>
            <a:spLocks noGrp="1"/>
          </p:cNvSpPr>
          <p:nvPr>
            <p:ph type="body" sz="quarter" idx="36"/>
          </p:nvPr>
        </p:nvSpPr>
        <p:spPr>
          <a:xfrm>
            <a:off x="3267654" y="1792755"/>
            <a:ext cx="2778370" cy="9754"/>
          </a:xfrm>
          <a:solidFill>
            <a:schemeClr val="tx2"/>
          </a:solidFill>
        </p:spPr>
        <p:txBody>
          <a:bodyPr/>
          <a:lstStyle>
            <a:lvl1pPr>
              <a:defRPr sz="200">
                <a:solidFill>
                  <a:srgbClr val="FFFFFF"/>
                </a:solidFill>
              </a:defRPr>
            </a:lvl1pPr>
          </a:lstStyle>
          <a:p>
            <a:pPr lvl="0"/>
            <a:r>
              <a:rPr lang="en-US"/>
              <a:t>Click to edit Master text styles</a:t>
            </a:r>
          </a:p>
        </p:txBody>
      </p:sp>
      <p:sp>
        <p:nvSpPr>
          <p:cNvPr id="17" name="Footer Placeholder 35"/>
          <p:cNvSpPr>
            <a:spLocks noGrp="1"/>
          </p:cNvSpPr>
          <p:nvPr>
            <p:ph type="ftr" sz="quarter" idx="10"/>
          </p:nvPr>
        </p:nvSpPr>
        <p:spPr>
          <a:xfrm>
            <a:off x="388474" y="7063422"/>
            <a:ext cx="6435728" cy="169333"/>
          </a:xfrm>
          <a:prstGeom prst="rect">
            <a:avLst/>
          </a:prstGeom>
        </p:spPr>
        <p:txBody>
          <a:bodyPr vert="horz" lIns="0" tIns="0" rIns="94647" bIns="0" rtlCol="0" anchor="ctr"/>
          <a:lstStyle>
            <a:lvl1pPr algn="l">
              <a:defRPr sz="800">
                <a:solidFill>
                  <a:schemeClr val="tx1"/>
                </a:solidFill>
              </a:defRPr>
            </a:lvl1pPr>
          </a:lstStyle>
          <a:p>
            <a:endParaRPr lang="en-US" dirty="0">
              <a:solidFill>
                <a:srgbClr val="3C3737"/>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 Agenda TOC">
    <p:spTree>
      <p:nvGrpSpPr>
        <p:cNvPr id="1" name=""/>
        <p:cNvGrpSpPr/>
        <p:nvPr/>
      </p:nvGrpSpPr>
      <p:grpSpPr>
        <a:xfrm>
          <a:off x="0" y="0"/>
          <a:ext cx="0" cy="0"/>
          <a:chOff x="0" y="0"/>
          <a:chExt cx="0" cy="0"/>
        </a:xfrm>
      </p:grpSpPr>
      <p:sp>
        <p:nvSpPr>
          <p:cNvPr id="9" name="Rectangle 8"/>
          <p:cNvSpPr/>
          <p:nvPr userDrawn="1"/>
        </p:nvSpPr>
        <p:spPr bwMode="auto">
          <a:xfrm>
            <a:off x="150535" y="312636"/>
            <a:ext cx="2393592" cy="6564290"/>
          </a:xfrm>
          <a:prstGeom prst="rect">
            <a:avLst/>
          </a:prstGeom>
          <a:solidFill>
            <a:schemeClr val="accent1"/>
          </a:solidFill>
          <a:ln w="9525" cap="flat" cmpd="sng" algn="ctr">
            <a:noFill/>
            <a:prstDash val="solid"/>
            <a:round/>
            <a:headEnd type="none" w="med" len="med"/>
            <a:tailEnd type="none" w="med" len="med"/>
          </a:ln>
          <a:effectLst/>
        </p:spPr>
        <p:txBody>
          <a:bodyPr vert="horz" wrap="square" lIns="94647" tIns="94647" rIns="94647" bIns="94647" numCol="1" rtlCol="0" anchor="t" anchorCtr="0" compatLnSpc="1">
            <a:prstTxWarp prst="textNoShape">
              <a:avLst/>
            </a:prstTxWarp>
          </a:bodyPr>
          <a:lstStyle/>
          <a:p>
            <a:pPr marL="0" marR="0" indent="0" algn="l" defTabSz="946473"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dirty="0" err="1">
              <a:ln>
                <a:noFill/>
              </a:ln>
              <a:solidFill>
                <a:schemeClr val="bg1"/>
              </a:solidFill>
              <a:effectLst/>
              <a:latin typeface="Verdana" pitchFamily="-110" charset="0"/>
              <a:ea typeface="ＭＳ Ｐゴシック" pitchFamily="-110" charset="-128"/>
              <a:cs typeface="ＭＳ Ｐゴシック" pitchFamily="-110" charset="-128"/>
            </a:endParaRPr>
          </a:p>
        </p:txBody>
      </p:sp>
      <p:sp>
        <p:nvSpPr>
          <p:cNvPr id="2" name="Title 1"/>
          <p:cNvSpPr>
            <a:spLocks noGrp="1"/>
          </p:cNvSpPr>
          <p:nvPr>
            <p:ph type="title" hasCustomPrompt="1"/>
          </p:nvPr>
        </p:nvSpPr>
        <p:spPr>
          <a:xfrm>
            <a:off x="310797" y="457240"/>
            <a:ext cx="2180027" cy="585893"/>
          </a:xfrm>
        </p:spPr>
        <p:txBody>
          <a:bodyPr/>
          <a:lstStyle>
            <a:lvl1pPr>
              <a:defRPr>
                <a:solidFill>
                  <a:srgbClr val="FFFFFF"/>
                </a:solidFill>
              </a:defRPr>
            </a:lvl1pPr>
          </a:lstStyle>
          <a:p>
            <a:r>
              <a:rPr lang="en-US" dirty="0"/>
              <a:t>Click to edit title</a:t>
            </a:r>
          </a:p>
        </p:txBody>
      </p:sp>
      <p:sp>
        <p:nvSpPr>
          <p:cNvPr id="7" name="Footer Placeholder 35"/>
          <p:cNvSpPr>
            <a:spLocks noGrp="1"/>
          </p:cNvSpPr>
          <p:nvPr>
            <p:ph type="ftr" sz="quarter" idx="10"/>
          </p:nvPr>
        </p:nvSpPr>
        <p:spPr>
          <a:xfrm>
            <a:off x="388474" y="7063422"/>
            <a:ext cx="6435728" cy="169333"/>
          </a:xfrm>
          <a:prstGeom prst="rect">
            <a:avLst/>
          </a:prstGeom>
        </p:spPr>
        <p:txBody>
          <a:bodyPr vert="horz" lIns="0" tIns="0" rIns="94647" bIns="0" rtlCol="0" anchor="ctr"/>
          <a:lstStyle>
            <a:lvl1pPr algn="l">
              <a:defRPr sz="800">
                <a:solidFill>
                  <a:schemeClr val="tx1"/>
                </a:solidFill>
              </a:defRPr>
            </a:lvl1pPr>
          </a:lstStyle>
          <a:p>
            <a:endParaRPr lang="en-US" dirty="0"/>
          </a:p>
        </p:txBody>
      </p:sp>
      <p:sp>
        <p:nvSpPr>
          <p:cNvPr id="8" name="Slide Number Placeholder 36"/>
          <p:cNvSpPr>
            <a:spLocks noGrp="1"/>
          </p:cNvSpPr>
          <p:nvPr>
            <p:ph type="sldNum" sz="quarter" idx="11"/>
          </p:nvPr>
        </p:nvSpPr>
        <p:spPr>
          <a:xfrm>
            <a:off x="77733" y="7061995"/>
            <a:ext cx="267561" cy="172263"/>
          </a:xfrm>
          <a:prstGeom prst="rect">
            <a:avLst/>
          </a:prstGeom>
        </p:spPr>
        <p:txBody>
          <a:bodyPr vert="horz" lIns="0" tIns="0" rIns="0" bIns="0" rtlCol="0" anchor="ctr" anchorCtr="0"/>
          <a:lstStyle>
            <a:lvl1pPr algn="r">
              <a:defRPr sz="800">
                <a:solidFill>
                  <a:schemeClr val="tx1"/>
                </a:solidFill>
              </a:defRPr>
            </a:lvl1pPr>
          </a:lstStyle>
          <a:p>
            <a:fld id="{18FFD63D-7F43-3B4E-8B2F-7535F503E7C1}" type="slidenum">
              <a:rPr lang="en-US" smtClean="0"/>
              <a:pPr/>
              <a:t>‹#›</a:t>
            </a:fld>
            <a:endParaRPr lang="en-US" dirty="0"/>
          </a:p>
        </p:txBody>
      </p:sp>
      <p:cxnSp>
        <p:nvCxnSpPr>
          <p:cNvPr id="6" name="Straight Connector 5"/>
          <p:cNvCxnSpPr/>
          <p:nvPr userDrawn="1"/>
        </p:nvCxnSpPr>
        <p:spPr bwMode="auto">
          <a:xfrm>
            <a:off x="2797038" y="330200"/>
            <a:ext cx="6225539" cy="1694"/>
          </a:xfrm>
          <a:prstGeom prst="line">
            <a:avLst/>
          </a:prstGeom>
          <a:noFill/>
          <a:ln w="29210" cap="flat" cmpd="sng" algn="ctr">
            <a:solidFill>
              <a:schemeClr val="accent1"/>
            </a:solidFill>
            <a:prstDash val="solid"/>
            <a:round/>
            <a:headEnd type="none" w="med" len="med"/>
            <a:tailEnd type="none" w="med" len="med"/>
          </a:ln>
          <a:effectLst/>
        </p:spPr>
      </p:cxnSp>
      <p:sp>
        <p:nvSpPr>
          <p:cNvPr id="4" name="Content Placeholder 3"/>
          <p:cNvSpPr>
            <a:spLocks noGrp="1"/>
          </p:cNvSpPr>
          <p:nvPr>
            <p:ph sz="half" idx="2"/>
          </p:nvPr>
        </p:nvSpPr>
        <p:spPr>
          <a:xfrm>
            <a:off x="2797017" y="1613584"/>
            <a:ext cx="6218828" cy="5105886"/>
          </a:xfrm>
          <a:noFill/>
        </p:spPr>
        <p:txBody>
          <a:bodyPr/>
          <a:lstStyle>
            <a:lvl1pPr marL="234978" indent="-234978">
              <a:spcBef>
                <a:spcPts val="1248"/>
              </a:spcBef>
              <a:buFont typeface="+mj-lt"/>
              <a:buAutoNum type="arabicPeriod"/>
              <a:tabLst>
                <a:tab pos="6150425" algn="r"/>
                <a:tab pos="6275312" algn="r"/>
              </a:tabLst>
              <a:defRPr sz="1500"/>
            </a:lvl1pPr>
            <a:lvl2pPr marL="446946" indent="-157746">
              <a:spcBef>
                <a:spcPts val="416"/>
              </a:spcBef>
              <a:tabLst>
                <a:tab pos="6150425" algn="r"/>
                <a:tab pos="6275312" algn="r"/>
              </a:tabLst>
              <a:defRPr sz="1500"/>
            </a:lvl2pPr>
            <a:lvl3pPr marL="650692" indent="-161032">
              <a:spcBef>
                <a:spcPts val="208"/>
              </a:spcBef>
              <a:tabLst>
                <a:tab pos="6150425" algn="r"/>
                <a:tab pos="6275312" algn="r"/>
              </a:tabLst>
              <a:defRPr sz="1500"/>
            </a:lvl3pPr>
            <a:lvl4pPr marL="836378" indent="-165961">
              <a:spcBef>
                <a:spcPts val="104"/>
              </a:spcBef>
              <a:tabLst>
                <a:tab pos="6150425" algn="r"/>
                <a:tab pos="6275312" algn="r"/>
              </a:tabLst>
              <a:defRPr sz="1500"/>
            </a:lvl4pPr>
            <a:lvl5pPr marL="1079569" indent="-203751">
              <a:spcBef>
                <a:spcPts val="0"/>
              </a:spcBef>
              <a:spcAft>
                <a:spcPts val="52"/>
              </a:spcAft>
              <a:tabLst>
                <a:tab pos="6150425" algn="r"/>
                <a:tab pos="6275312" algn="r"/>
              </a:tabLst>
              <a:defRPr sz="1500"/>
            </a:lvl5pPr>
            <a:lvl6pPr>
              <a:defRPr sz="1700"/>
            </a:lvl6pPr>
            <a:lvl7pPr>
              <a:defRPr sz="1700"/>
            </a:lvl7pPr>
            <a:lvl8pPr>
              <a:defRPr sz="1700"/>
            </a:lvl8pPr>
            <a:lvl9pPr>
              <a:defRPr sz="17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3"/>
          <p:cNvSpPr>
            <a:spLocks noGrp="1"/>
          </p:cNvSpPr>
          <p:nvPr>
            <p:ph sz="half" idx="12" hasCustomPrompt="1"/>
          </p:nvPr>
        </p:nvSpPr>
        <p:spPr>
          <a:xfrm>
            <a:off x="307564" y="1613623"/>
            <a:ext cx="2198500" cy="5234779"/>
          </a:xfrm>
          <a:noFill/>
        </p:spPr>
        <p:txBody>
          <a:bodyPr/>
          <a:lstStyle>
            <a:lvl1pPr>
              <a:spcBef>
                <a:spcPts val="1248"/>
              </a:spcBef>
              <a:defRPr sz="1500">
                <a:solidFill>
                  <a:srgbClr val="FFFFFF"/>
                </a:solidFill>
              </a:defRPr>
            </a:lvl1pPr>
            <a:lvl2pPr marL="192251" indent="-152816">
              <a:spcBef>
                <a:spcPts val="416"/>
              </a:spcBef>
              <a:tabLst/>
              <a:defRPr sz="1500">
                <a:solidFill>
                  <a:srgbClr val="FFFFFF"/>
                </a:solidFill>
              </a:defRPr>
            </a:lvl2pPr>
            <a:lvl3pPr marL="391078" indent="-174177">
              <a:spcBef>
                <a:spcPts val="208"/>
              </a:spcBef>
              <a:defRPr sz="1500">
                <a:solidFill>
                  <a:srgbClr val="FFFFFF"/>
                </a:solidFill>
              </a:defRPr>
            </a:lvl3pPr>
            <a:lvl4pPr marL="726287" indent="-172536">
              <a:spcBef>
                <a:spcPts val="104"/>
              </a:spcBef>
              <a:defRPr sz="1700">
                <a:solidFill>
                  <a:srgbClr val="FFFFFF"/>
                </a:solidFill>
              </a:defRPr>
            </a:lvl4pPr>
            <a:lvl5pPr marL="959617" indent="-190610">
              <a:spcBef>
                <a:spcPts val="0"/>
              </a:spcBef>
              <a:spcAft>
                <a:spcPts val="52"/>
              </a:spcAft>
              <a:tabLst/>
              <a:defRPr sz="1700">
                <a:solidFill>
                  <a:srgbClr val="FFFFFF"/>
                </a:solidFill>
              </a:defRPr>
            </a:lvl5pPr>
            <a:lvl6pPr>
              <a:defRPr sz="1700"/>
            </a:lvl6pPr>
            <a:lvl7pPr>
              <a:defRPr sz="1700"/>
            </a:lvl7pPr>
            <a:lvl8pPr>
              <a:defRPr sz="1700"/>
            </a:lvl8pPr>
            <a:lvl9pPr>
              <a:defRPr sz="1700"/>
            </a:lvl9pPr>
          </a:lstStyle>
          <a:p>
            <a:pPr lvl="0"/>
            <a:r>
              <a:rPr lang="en-US" dirty="0"/>
              <a:t>Click to edit text</a:t>
            </a:r>
          </a:p>
          <a:p>
            <a:pPr lvl="1"/>
            <a:r>
              <a:rPr lang="en-US" dirty="0"/>
              <a:t>Second level</a:t>
            </a:r>
          </a:p>
          <a:p>
            <a:pPr lvl="2"/>
            <a:r>
              <a:rPr lang="en-US" dirty="0"/>
              <a:t>Third level</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2 4-column 10pt">
    <p:spTree>
      <p:nvGrpSpPr>
        <p:cNvPr id="1" name=""/>
        <p:cNvGrpSpPr/>
        <p:nvPr/>
      </p:nvGrpSpPr>
      <p:grpSpPr>
        <a:xfrm>
          <a:off x="0" y="0"/>
          <a:ext cx="0" cy="0"/>
          <a:chOff x="0" y="0"/>
          <a:chExt cx="0" cy="0"/>
        </a:xfrm>
      </p:grpSpPr>
      <p:sp>
        <p:nvSpPr>
          <p:cNvPr id="2" name="Title 1"/>
          <p:cNvSpPr>
            <a:spLocks noGrp="1"/>
          </p:cNvSpPr>
          <p:nvPr>
            <p:ph type="title"/>
          </p:nvPr>
        </p:nvSpPr>
        <p:spPr>
          <a:xfrm>
            <a:off x="310779" y="457240"/>
            <a:ext cx="8688880" cy="430107"/>
          </a:xfrm>
        </p:spPr>
        <p:txBody>
          <a:bodyPr/>
          <a:lstStyle>
            <a:lvl1pPr>
              <a:defRPr>
                <a:solidFill>
                  <a:srgbClr val="3C3737"/>
                </a:solidFill>
              </a:defRPr>
            </a:lvl1pPr>
          </a:lstStyle>
          <a:p>
            <a:r>
              <a:rPr lang="en-US"/>
              <a:t>Click to edit Master title style</a:t>
            </a:r>
            <a:endParaRPr lang="en-US" dirty="0"/>
          </a:p>
        </p:txBody>
      </p:sp>
      <p:sp>
        <p:nvSpPr>
          <p:cNvPr id="8" name="Slide Number Placeholder 36"/>
          <p:cNvSpPr>
            <a:spLocks noGrp="1"/>
          </p:cNvSpPr>
          <p:nvPr>
            <p:ph type="sldNum" sz="quarter" idx="11"/>
          </p:nvPr>
        </p:nvSpPr>
        <p:spPr>
          <a:xfrm>
            <a:off x="77733" y="7061995"/>
            <a:ext cx="267561" cy="172263"/>
          </a:xfrm>
          <a:prstGeom prst="rect">
            <a:avLst/>
          </a:prstGeom>
        </p:spPr>
        <p:txBody>
          <a:bodyPr vert="horz" lIns="0" tIns="0" rIns="0" bIns="0" rtlCol="0" anchor="ctr" anchorCtr="0"/>
          <a:lstStyle>
            <a:lvl1pPr algn="r">
              <a:defRPr sz="800">
                <a:solidFill>
                  <a:schemeClr val="tx1"/>
                </a:solidFill>
              </a:defRPr>
            </a:lvl1pPr>
          </a:lstStyle>
          <a:p>
            <a:fld id="{18FFD63D-7F43-3B4E-8B2F-7535F503E7C1}" type="slidenum">
              <a:rPr lang="en-US" smtClean="0"/>
              <a:pPr/>
              <a:t>‹#›</a:t>
            </a:fld>
            <a:endParaRPr lang="en-US" dirty="0"/>
          </a:p>
        </p:txBody>
      </p:sp>
      <p:cxnSp>
        <p:nvCxnSpPr>
          <p:cNvPr id="18" name="Straight Connector 17"/>
          <p:cNvCxnSpPr/>
          <p:nvPr userDrawn="1"/>
        </p:nvCxnSpPr>
        <p:spPr bwMode="auto">
          <a:xfrm>
            <a:off x="305188" y="328507"/>
            <a:ext cx="8717368" cy="1694"/>
          </a:xfrm>
          <a:prstGeom prst="line">
            <a:avLst/>
          </a:prstGeom>
          <a:noFill/>
          <a:ln w="29210" cap="flat" cmpd="sng" algn="ctr">
            <a:solidFill>
              <a:srgbClr val="3C3737"/>
            </a:solidFill>
            <a:prstDash val="solid"/>
            <a:round/>
            <a:headEnd type="none" w="med" len="med"/>
            <a:tailEnd type="none" w="med" len="med"/>
          </a:ln>
          <a:effectLst/>
        </p:spPr>
      </p:cxnSp>
      <p:sp>
        <p:nvSpPr>
          <p:cNvPr id="19" name="Content Placeholder 5"/>
          <p:cNvSpPr>
            <a:spLocks noGrp="1"/>
          </p:cNvSpPr>
          <p:nvPr>
            <p:ph sz="quarter" idx="34"/>
          </p:nvPr>
        </p:nvSpPr>
        <p:spPr>
          <a:xfrm>
            <a:off x="310794" y="1918928"/>
            <a:ext cx="2046981" cy="4905863"/>
          </a:xfrm>
        </p:spPr>
        <p:txBody>
          <a:bodyPr/>
          <a:lstStyle>
            <a:lvl1pPr>
              <a:spcBef>
                <a:spcPts val="624"/>
              </a:spcBef>
              <a:defRPr sz="1000"/>
            </a:lvl1pPr>
            <a:lvl2pPr marL="156104" indent="-101875">
              <a:spcBef>
                <a:spcPts val="208"/>
              </a:spcBef>
              <a:defRPr sz="1000"/>
            </a:lvl2pPr>
            <a:lvl3pPr marL="312204" indent="-129815">
              <a:spcBef>
                <a:spcPts val="104"/>
              </a:spcBef>
              <a:tabLst/>
              <a:defRPr sz="1000"/>
            </a:lvl3pPr>
            <a:lvl4pPr marL="440375" indent="-108454">
              <a:spcBef>
                <a:spcPts val="0"/>
              </a:spcBef>
              <a:spcAft>
                <a:spcPts val="0"/>
              </a:spcAft>
              <a:defRPr sz="900"/>
            </a:lvl4pPr>
            <a:lvl5pPr marL="576758" indent="-116666">
              <a:spcBef>
                <a:spcPts val="0"/>
              </a:spcBef>
              <a:spcAft>
                <a:spcPts val="0"/>
              </a:spcAft>
              <a:tabLst/>
              <a:defRPr sz="900"/>
            </a:lvl5pPr>
            <a:lvl6pPr>
              <a:defRPr sz="1700"/>
            </a:lvl6pPr>
            <a:lvl7pPr>
              <a:defRPr sz="1700"/>
            </a:lvl7pPr>
            <a:lvl8pPr>
              <a:defRPr sz="1700"/>
            </a:lvl8pPr>
            <a:lvl9pPr>
              <a:defRPr sz="17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Content Placeholder 5"/>
          <p:cNvSpPr>
            <a:spLocks noGrp="1"/>
          </p:cNvSpPr>
          <p:nvPr>
            <p:ph sz="quarter" idx="35"/>
          </p:nvPr>
        </p:nvSpPr>
        <p:spPr>
          <a:xfrm>
            <a:off x="2525654" y="1918928"/>
            <a:ext cx="2046981" cy="4905863"/>
          </a:xfrm>
        </p:spPr>
        <p:txBody>
          <a:bodyPr/>
          <a:lstStyle>
            <a:lvl1pPr>
              <a:spcBef>
                <a:spcPts val="624"/>
              </a:spcBef>
              <a:defRPr sz="1000"/>
            </a:lvl1pPr>
            <a:lvl2pPr marL="156104" indent="-101875">
              <a:spcBef>
                <a:spcPts val="208"/>
              </a:spcBef>
              <a:defRPr sz="1000"/>
            </a:lvl2pPr>
            <a:lvl3pPr marL="312204" indent="-129815">
              <a:spcBef>
                <a:spcPts val="104"/>
              </a:spcBef>
              <a:tabLst/>
              <a:defRPr sz="1000"/>
            </a:lvl3pPr>
            <a:lvl4pPr marL="440375" indent="-108454">
              <a:spcBef>
                <a:spcPts val="0"/>
              </a:spcBef>
              <a:spcAft>
                <a:spcPts val="0"/>
              </a:spcAft>
              <a:defRPr sz="900"/>
            </a:lvl4pPr>
            <a:lvl5pPr marL="576758" indent="-116666">
              <a:spcBef>
                <a:spcPts val="0"/>
              </a:spcBef>
              <a:spcAft>
                <a:spcPts val="0"/>
              </a:spcAft>
              <a:tabLst/>
              <a:defRPr sz="900"/>
            </a:lvl5pPr>
            <a:lvl6pPr>
              <a:defRPr sz="1700"/>
            </a:lvl6pPr>
            <a:lvl7pPr>
              <a:defRPr sz="1700"/>
            </a:lvl7pPr>
            <a:lvl8pPr>
              <a:defRPr sz="1700"/>
            </a:lvl8pPr>
            <a:lvl9pPr>
              <a:defRPr sz="17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5" name="Content Placeholder 5"/>
          <p:cNvSpPr>
            <a:spLocks noGrp="1"/>
          </p:cNvSpPr>
          <p:nvPr>
            <p:ph sz="quarter" idx="36"/>
          </p:nvPr>
        </p:nvSpPr>
        <p:spPr>
          <a:xfrm>
            <a:off x="4740531" y="1918928"/>
            <a:ext cx="2046981" cy="4905863"/>
          </a:xfrm>
        </p:spPr>
        <p:txBody>
          <a:bodyPr/>
          <a:lstStyle>
            <a:lvl1pPr>
              <a:spcBef>
                <a:spcPts val="624"/>
              </a:spcBef>
              <a:defRPr sz="1000"/>
            </a:lvl1pPr>
            <a:lvl2pPr marL="156104" indent="-101875">
              <a:spcBef>
                <a:spcPts val="208"/>
              </a:spcBef>
              <a:defRPr sz="1000"/>
            </a:lvl2pPr>
            <a:lvl3pPr marL="312204" indent="-129815">
              <a:spcBef>
                <a:spcPts val="104"/>
              </a:spcBef>
              <a:tabLst/>
              <a:defRPr sz="1000"/>
            </a:lvl3pPr>
            <a:lvl4pPr marL="440375" indent="-108454">
              <a:spcBef>
                <a:spcPts val="0"/>
              </a:spcBef>
              <a:spcAft>
                <a:spcPts val="0"/>
              </a:spcAft>
              <a:defRPr sz="900"/>
            </a:lvl4pPr>
            <a:lvl5pPr marL="576758" indent="-116666">
              <a:spcBef>
                <a:spcPts val="0"/>
              </a:spcBef>
              <a:spcAft>
                <a:spcPts val="0"/>
              </a:spcAft>
              <a:tabLst/>
              <a:defRPr sz="900"/>
            </a:lvl5pPr>
            <a:lvl6pPr>
              <a:defRPr sz="1700"/>
            </a:lvl6pPr>
            <a:lvl7pPr>
              <a:defRPr sz="1700"/>
            </a:lvl7pPr>
            <a:lvl8pPr>
              <a:defRPr sz="1700"/>
            </a:lvl8pPr>
            <a:lvl9pPr>
              <a:defRPr sz="17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6" name="Content Placeholder 5"/>
          <p:cNvSpPr>
            <a:spLocks noGrp="1"/>
          </p:cNvSpPr>
          <p:nvPr>
            <p:ph sz="quarter" idx="37"/>
          </p:nvPr>
        </p:nvSpPr>
        <p:spPr>
          <a:xfrm>
            <a:off x="6955426" y="1918928"/>
            <a:ext cx="2046981" cy="4905863"/>
          </a:xfrm>
        </p:spPr>
        <p:txBody>
          <a:bodyPr/>
          <a:lstStyle>
            <a:lvl1pPr>
              <a:spcBef>
                <a:spcPts val="624"/>
              </a:spcBef>
              <a:defRPr sz="1000"/>
            </a:lvl1pPr>
            <a:lvl2pPr marL="156104" indent="-101875">
              <a:spcBef>
                <a:spcPts val="208"/>
              </a:spcBef>
              <a:defRPr sz="1000"/>
            </a:lvl2pPr>
            <a:lvl3pPr marL="312204" indent="-129815">
              <a:spcBef>
                <a:spcPts val="104"/>
              </a:spcBef>
              <a:tabLst/>
              <a:defRPr sz="1000"/>
            </a:lvl3pPr>
            <a:lvl4pPr marL="440375" indent="-108454">
              <a:spcBef>
                <a:spcPts val="0"/>
              </a:spcBef>
              <a:spcAft>
                <a:spcPts val="0"/>
              </a:spcAft>
              <a:defRPr sz="900"/>
            </a:lvl4pPr>
            <a:lvl5pPr marL="576758" indent="-116666">
              <a:spcBef>
                <a:spcPts val="0"/>
              </a:spcBef>
              <a:spcAft>
                <a:spcPts val="0"/>
              </a:spcAft>
              <a:tabLst/>
              <a:defRPr sz="900"/>
            </a:lvl5pPr>
            <a:lvl6pPr>
              <a:defRPr sz="1700"/>
            </a:lvl6pPr>
            <a:lvl7pPr>
              <a:defRPr sz="1700"/>
            </a:lvl7pPr>
            <a:lvl8pPr>
              <a:defRPr sz="1700"/>
            </a:lvl8pPr>
            <a:lvl9pPr>
              <a:defRPr sz="17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7" name="Text Placeholder 2"/>
          <p:cNvSpPr>
            <a:spLocks noGrp="1"/>
          </p:cNvSpPr>
          <p:nvPr>
            <p:ph type="body" idx="1" hasCustomPrompt="1"/>
          </p:nvPr>
        </p:nvSpPr>
        <p:spPr>
          <a:xfrm>
            <a:off x="310791" y="1329164"/>
            <a:ext cx="2051145" cy="424338"/>
          </a:xfrm>
        </p:spPr>
        <p:txBody>
          <a:bodyPr anchor="b"/>
          <a:lstStyle>
            <a:lvl1pPr marL="0" indent="0">
              <a:lnSpc>
                <a:spcPct val="95000"/>
              </a:lnSpc>
              <a:spcBef>
                <a:spcPts val="0"/>
              </a:spcBef>
              <a:buNone/>
              <a:defRPr sz="1200" b="0" cap="all">
                <a:solidFill>
                  <a:srgbClr val="183966"/>
                </a:solidFill>
              </a:defRPr>
            </a:lvl1pPr>
            <a:lvl2pPr marL="473235" indent="0">
              <a:buNone/>
              <a:defRPr sz="2100" b="1"/>
            </a:lvl2pPr>
            <a:lvl3pPr marL="946473" indent="0">
              <a:buNone/>
              <a:defRPr sz="1900" b="1"/>
            </a:lvl3pPr>
            <a:lvl4pPr marL="1419708" indent="0">
              <a:buNone/>
              <a:defRPr sz="1700" b="1"/>
            </a:lvl4pPr>
            <a:lvl5pPr marL="1892945" indent="0">
              <a:buNone/>
              <a:defRPr sz="1700" b="1"/>
            </a:lvl5pPr>
            <a:lvl6pPr marL="2366175" indent="0">
              <a:buNone/>
              <a:defRPr sz="1700" b="1"/>
            </a:lvl6pPr>
            <a:lvl7pPr marL="2839418" indent="0">
              <a:buNone/>
              <a:defRPr sz="1700" b="1"/>
            </a:lvl7pPr>
            <a:lvl8pPr marL="3312653" indent="0">
              <a:buNone/>
              <a:defRPr sz="1700" b="1"/>
            </a:lvl8pPr>
            <a:lvl9pPr marL="3785889" indent="0">
              <a:buNone/>
              <a:defRPr sz="1700" b="1"/>
            </a:lvl9pPr>
          </a:lstStyle>
          <a:p>
            <a:pPr lvl="0"/>
            <a:r>
              <a:rPr lang="en-US" dirty="0"/>
              <a:t>Click to text styles</a:t>
            </a:r>
          </a:p>
        </p:txBody>
      </p:sp>
      <p:sp>
        <p:nvSpPr>
          <p:cNvPr id="28" name="Text Placeholder 16"/>
          <p:cNvSpPr>
            <a:spLocks noGrp="1"/>
          </p:cNvSpPr>
          <p:nvPr>
            <p:ph type="body" sz="quarter" idx="30"/>
          </p:nvPr>
        </p:nvSpPr>
        <p:spPr>
          <a:xfrm>
            <a:off x="307542" y="1792755"/>
            <a:ext cx="2051145" cy="9754"/>
          </a:xfrm>
          <a:solidFill>
            <a:schemeClr val="tx2"/>
          </a:solidFill>
        </p:spPr>
        <p:txBody>
          <a:bodyPr/>
          <a:lstStyle>
            <a:lvl1pPr>
              <a:defRPr sz="200">
                <a:solidFill>
                  <a:srgbClr val="FFFFFF"/>
                </a:solidFill>
              </a:defRPr>
            </a:lvl1pPr>
          </a:lstStyle>
          <a:p>
            <a:pPr lvl="0"/>
            <a:r>
              <a:rPr lang="en-US"/>
              <a:t>Click to edit Master text styles</a:t>
            </a:r>
          </a:p>
        </p:txBody>
      </p:sp>
      <p:sp>
        <p:nvSpPr>
          <p:cNvPr id="29" name="Text Placeholder 2"/>
          <p:cNvSpPr>
            <a:spLocks noGrp="1"/>
          </p:cNvSpPr>
          <p:nvPr>
            <p:ph type="body" idx="38" hasCustomPrompt="1"/>
          </p:nvPr>
        </p:nvSpPr>
        <p:spPr>
          <a:xfrm>
            <a:off x="2525654" y="1329164"/>
            <a:ext cx="2051145" cy="424338"/>
          </a:xfrm>
        </p:spPr>
        <p:txBody>
          <a:bodyPr anchor="b"/>
          <a:lstStyle>
            <a:lvl1pPr marL="0" indent="0">
              <a:lnSpc>
                <a:spcPct val="95000"/>
              </a:lnSpc>
              <a:spcBef>
                <a:spcPts val="0"/>
              </a:spcBef>
              <a:buNone/>
              <a:defRPr sz="1200" b="0" cap="all">
                <a:solidFill>
                  <a:srgbClr val="183966"/>
                </a:solidFill>
              </a:defRPr>
            </a:lvl1pPr>
            <a:lvl2pPr marL="473235" indent="0">
              <a:buNone/>
              <a:defRPr sz="2100" b="1"/>
            </a:lvl2pPr>
            <a:lvl3pPr marL="946473" indent="0">
              <a:buNone/>
              <a:defRPr sz="1900" b="1"/>
            </a:lvl3pPr>
            <a:lvl4pPr marL="1419708" indent="0">
              <a:buNone/>
              <a:defRPr sz="1700" b="1"/>
            </a:lvl4pPr>
            <a:lvl5pPr marL="1892945" indent="0">
              <a:buNone/>
              <a:defRPr sz="1700" b="1"/>
            </a:lvl5pPr>
            <a:lvl6pPr marL="2366175" indent="0">
              <a:buNone/>
              <a:defRPr sz="1700" b="1"/>
            </a:lvl6pPr>
            <a:lvl7pPr marL="2839418" indent="0">
              <a:buNone/>
              <a:defRPr sz="1700" b="1"/>
            </a:lvl7pPr>
            <a:lvl8pPr marL="3312653" indent="0">
              <a:buNone/>
              <a:defRPr sz="1700" b="1"/>
            </a:lvl8pPr>
            <a:lvl9pPr marL="3785889" indent="0">
              <a:buNone/>
              <a:defRPr sz="1700" b="1"/>
            </a:lvl9pPr>
          </a:lstStyle>
          <a:p>
            <a:pPr lvl="0"/>
            <a:r>
              <a:rPr lang="en-US" dirty="0"/>
              <a:t>Click to text styles</a:t>
            </a:r>
          </a:p>
        </p:txBody>
      </p:sp>
      <p:sp>
        <p:nvSpPr>
          <p:cNvPr id="30" name="Text Placeholder 16"/>
          <p:cNvSpPr>
            <a:spLocks noGrp="1"/>
          </p:cNvSpPr>
          <p:nvPr>
            <p:ph type="body" sz="quarter" idx="39"/>
          </p:nvPr>
        </p:nvSpPr>
        <p:spPr>
          <a:xfrm>
            <a:off x="2525654" y="1792755"/>
            <a:ext cx="2051145" cy="9754"/>
          </a:xfrm>
          <a:solidFill>
            <a:schemeClr val="tx2"/>
          </a:solidFill>
        </p:spPr>
        <p:txBody>
          <a:bodyPr/>
          <a:lstStyle>
            <a:lvl1pPr>
              <a:defRPr sz="200">
                <a:solidFill>
                  <a:srgbClr val="FFFFFF"/>
                </a:solidFill>
              </a:defRPr>
            </a:lvl1pPr>
          </a:lstStyle>
          <a:p>
            <a:pPr lvl="0"/>
            <a:r>
              <a:rPr lang="en-US"/>
              <a:t>Click to edit Master text styles</a:t>
            </a:r>
          </a:p>
        </p:txBody>
      </p:sp>
      <p:sp>
        <p:nvSpPr>
          <p:cNvPr id="31" name="Text Placeholder 2"/>
          <p:cNvSpPr>
            <a:spLocks noGrp="1"/>
          </p:cNvSpPr>
          <p:nvPr>
            <p:ph type="body" idx="40" hasCustomPrompt="1"/>
          </p:nvPr>
        </p:nvSpPr>
        <p:spPr>
          <a:xfrm>
            <a:off x="4740529" y="1329164"/>
            <a:ext cx="2051145" cy="424338"/>
          </a:xfrm>
        </p:spPr>
        <p:txBody>
          <a:bodyPr anchor="b"/>
          <a:lstStyle>
            <a:lvl1pPr marL="0" indent="0">
              <a:lnSpc>
                <a:spcPct val="95000"/>
              </a:lnSpc>
              <a:spcBef>
                <a:spcPts val="0"/>
              </a:spcBef>
              <a:buNone/>
              <a:defRPr sz="1200" b="0" cap="all">
                <a:solidFill>
                  <a:srgbClr val="183966"/>
                </a:solidFill>
              </a:defRPr>
            </a:lvl1pPr>
            <a:lvl2pPr marL="473235" indent="0">
              <a:buNone/>
              <a:defRPr sz="2100" b="1"/>
            </a:lvl2pPr>
            <a:lvl3pPr marL="946473" indent="0">
              <a:buNone/>
              <a:defRPr sz="1900" b="1"/>
            </a:lvl3pPr>
            <a:lvl4pPr marL="1419708" indent="0">
              <a:buNone/>
              <a:defRPr sz="1700" b="1"/>
            </a:lvl4pPr>
            <a:lvl5pPr marL="1892945" indent="0">
              <a:buNone/>
              <a:defRPr sz="1700" b="1"/>
            </a:lvl5pPr>
            <a:lvl6pPr marL="2366175" indent="0">
              <a:buNone/>
              <a:defRPr sz="1700" b="1"/>
            </a:lvl6pPr>
            <a:lvl7pPr marL="2839418" indent="0">
              <a:buNone/>
              <a:defRPr sz="1700" b="1"/>
            </a:lvl7pPr>
            <a:lvl8pPr marL="3312653" indent="0">
              <a:buNone/>
              <a:defRPr sz="1700" b="1"/>
            </a:lvl8pPr>
            <a:lvl9pPr marL="3785889" indent="0">
              <a:buNone/>
              <a:defRPr sz="1700" b="1"/>
            </a:lvl9pPr>
          </a:lstStyle>
          <a:p>
            <a:pPr lvl="0"/>
            <a:r>
              <a:rPr lang="en-US" dirty="0"/>
              <a:t>Click to text styles</a:t>
            </a:r>
          </a:p>
        </p:txBody>
      </p:sp>
      <p:sp>
        <p:nvSpPr>
          <p:cNvPr id="32" name="Text Placeholder 16"/>
          <p:cNvSpPr>
            <a:spLocks noGrp="1"/>
          </p:cNvSpPr>
          <p:nvPr>
            <p:ph type="body" sz="quarter" idx="41"/>
          </p:nvPr>
        </p:nvSpPr>
        <p:spPr>
          <a:xfrm>
            <a:off x="4740529" y="1792755"/>
            <a:ext cx="2051145" cy="9754"/>
          </a:xfrm>
          <a:solidFill>
            <a:schemeClr val="tx2"/>
          </a:solidFill>
        </p:spPr>
        <p:txBody>
          <a:bodyPr/>
          <a:lstStyle>
            <a:lvl1pPr>
              <a:defRPr sz="200">
                <a:solidFill>
                  <a:srgbClr val="FFFFFF"/>
                </a:solidFill>
              </a:defRPr>
            </a:lvl1pPr>
          </a:lstStyle>
          <a:p>
            <a:pPr lvl="0"/>
            <a:r>
              <a:rPr lang="en-US"/>
              <a:t>Click to edit Master text styles</a:t>
            </a:r>
          </a:p>
        </p:txBody>
      </p:sp>
      <p:sp>
        <p:nvSpPr>
          <p:cNvPr id="36" name="Text Placeholder 2"/>
          <p:cNvSpPr>
            <a:spLocks noGrp="1"/>
          </p:cNvSpPr>
          <p:nvPr>
            <p:ph type="body" idx="42" hasCustomPrompt="1"/>
          </p:nvPr>
        </p:nvSpPr>
        <p:spPr>
          <a:xfrm>
            <a:off x="6955423" y="1329164"/>
            <a:ext cx="2051145" cy="424338"/>
          </a:xfrm>
        </p:spPr>
        <p:txBody>
          <a:bodyPr anchor="b"/>
          <a:lstStyle>
            <a:lvl1pPr marL="0" indent="0">
              <a:lnSpc>
                <a:spcPct val="95000"/>
              </a:lnSpc>
              <a:spcBef>
                <a:spcPts val="0"/>
              </a:spcBef>
              <a:buNone/>
              <a:defRPr sz="1200" b="0" cap="all">
                <a:solidFill>
                  <a:srgbClr val="183966"/>
                </a:solidFill>
              </a:defRPr>
            </a:lvl1pPr>
            <a:lvl2pPr marL="473235" indent="0">
              <a:buNone/>
              <a:defRPr sz="2100" b="1"/>
            </a:lvl2pPr>
            <a:lvl3pPr marL="946473" indent="0">
              <a:buNone/>
              <a:defRPr sz="1900" b="1"/>
            </a:lvl3pPr>
            <a:lvl4pPr marL="1419708" indent="0">
              <a:buNone/>
              <a:defRPr sz="1700" b="1"/>
            </a:lvl4pPr>
            <a:lvl5pPr marL="1892945" indent="0">
              <a:buNone/>
              <a:defRPr sz="1700" b="1"/>
            </a:lvl5pPr>
            <a:lvl6pPr marL="2366175" indent="0">
              <a:buNone/>
              <a:defRPr sz="1700" b="1"/>
            </a:lvl6pPr>
            <a:lvl7pPr marL="2839418" indent="0">
              <a:buNone/>
              <a:defRPr sz="1700" b="1"/>
            </a:lvl7pPr>
            <a:lvl8pPr marL="3312653" indent="0">
              <a:buNone/>
              <a:defRPr sz="1700" b="1"/>
            </a:lvl8pPr>
            <a:lvl9pPr marL="3785889" indent="0">
              <a:buNone/>
              <a:defRPr sz="1700" b="1"/>
            </a:lvl9pPr>
          </a:lstStyle>
          <a:p>
            <a:pPr lvl="0"/>
            <a:r>
              <a:rPr lang="en-US" dirty="0"/>
              <a:t>Click to text styles</a:t>
            </a:r>
          </a:p>
        </p:txBody>
      </p:sp>
      <p:sp>
        <p:nvSpPr>
          <p:cNvPr id="37" name="Text Placeholder 16"/>
          <p:cNvSpPr>
            <a:spLocks noGrp="1"/>
          </p:cNvSpPr>
          <p:nvPr>
            <p:ph type="body" sz="quarter" idx="43"/>
          </p:nvPr>
        </p:nvSpPr>
        <p:spPr>
          <a:xfrm>
            <a:off x="6955423" y="1792755"/>
            <a:ext cx="2051145" cy="9754"/>
          </a:xfrm>
          <a:solidFill>
            <a:schemeClr val="tx2"/>
          </a:solidFill>
        </p:spPr>
        <p:txBody>
          <a:bodyPr/>
          <a:lstStyle>
            <a:lvl1pPr>
              <a:defRPr sz="200">
                <a:solidFill>
                  <a:srgbClr val="FFFFFF"/>
                </a:solidFill>
              </a:defRPr>
            </a:lvl1pPr>
          </a:lstStyle>
          <a:p>
            <a:pPr lvl="0"/>
            <a:r>
              <a:rPr lang="en-US"/>
              <a:t>Click to edit Master text styles</a:t>
            </a:r>
          </a:p>
        </p:txBody>
      </p:sp>
      <p:sp>
        <p:nvSpPr>
          <p:cNvPr id="21" name="Footer Placeholder 35"/>
          <p:cNvSpPr>
            <a:spLocks noGrp="1"/>
          </p:cNvSpPr>
          <p:nvPr>
            <p:ph type="ftr" sz="quarter" idx="10"/>
          </p:nvPr>
        </p:nvSpPr>
        <p:spPr>
          <a:xfrm>
            <a:off x="388474" y="7063422"/>
            <a:ext cx="6435728" cy="169333"/>
          </a:xfrm>
          <a:prstGeom prst="rect">
            <a:avLst/>
          </a:prstGeom>
        </p:spPr>
        <p:txBody>
          <a:bodyPr vert="horz" lIns="0" tIns="0" rIns="94647" bIns="0" rtlCol="0" anchor="ctr"/>
          <a:lstStyle>
            <a:lvl1pPr algn="l">
              <a:defRPr sz="800">
                <a:solidFill>
                  <a:schemeClr val="tx1"/>
                </a:solidFill>
              </a:defRPr>
            </a:lvl1pPr>
          </a:lstStyle>
          <a:p>
            <a:endParaRPr lang="en-US" dirty="0">
              <a:solidFill>
                <a:srgbClr val="3C3737"/>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3 2-column quotes / gray">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10779" y="457098"/>
            <a:ext cx="8688880" cy="585998"/>
          </a:xfrm>
        </p:spPr>
        <p:txBody>
          <a:bodyPr/>
          <a:lstStyle>
            <a:lvl1pPr>
              <a:defRPr>
                <a:solidFill>
                  <a:srgbClr val="FFFFFF"/>
                </a:solidFill>
              </a:defRPr>
            </a:lvl1pPr>
          </a:lstStyle>
          <a:p>
            <a:r>
              <a:rPr lang="en-US"/>
              <a:t>Click to edit Master title style</a:t>
            </a:r>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18FFD63D-7F43-3B4E-8B2F-7535F503E7C1}" type="slidenum">
              <a:rPr lang="en-US" smtClean="0"/>
              <a:pPr/>
              <a:t>‹#›</a:t>
            </a:fld>
            <a:endParaRPr lang="en-US" dirty="0"/>
          </a:p>
        </p:txBody>
      </p:sp>
      <p:sp>
        <p:nvSpPr>
          <p:cNvPr id="7" name="Text Placeholder 6"/>
          <p:cNvSpPr>
            <a:spLocks noGrp="1"/>
          </p:cNvSpPr>
          <p:nvPr>
            <p:ph type="body" sz="quarter" idx="12"/>
          </p:nvPr>
        </p:nvSpPr>
        <p:spPr>
          <a:xfrm>
            <a:off x="309184" y="1862317"/>
            <a:ext cx="3729355" cy="3834663"/>
          </a:xfrm>
        </p:spPr>
        <p:txBody>
          <a:bodyPr/>
          <a:lstStyle>
            <a:lvl1pPr>
              <a:spcBef>
                <a:spcPts val="1248"/>
              </a:spcBef>
              <a:defRPr sz="1500"/>
            </a:lvl1pPr>
            <a:lvl2pPr marL="202106" indent="-144599">
              <a:spcBef>
                <a:spcPts val="208"/>
              </a:spcBef>
              <a:defRPr sz="1500"/>
            </a:lvl2pPr>
            <a:lvl3pPr marL="422293" indent="-172536">
              <a:spcBef>
                <a:spcPts val="104"/>
              </a:spcBef>
              <a:defRPr sz="1500"/>
            </a:lvl3pPr>
          </a:lstStyle>
          <a:p>
            <a:pPr lvl="0"/>
            <a:r>
              <a:rPr lang="en-US" dirty="0"/>
              <a:t>Click to edit Master text styles</a:t>
            </a:r>
          </a:p>
          <a:p>
            <a:pPr lvl="1"/>
            <a:r>
              <a:rPr lang="en-US" dirty="0"/>
              <a:t>Second level</a:t>
            </a:r>
          </a:p>
          <a:p>
            <a:pPr lvl="2"/>
            <a:r>
              <a:rPr lang="en-US" dirty="0"/>
              <a:t>Third level</a:t>
            </a:r>
          </a:p>
        </p:txBody>
      </p:sp>
      <p:sp>
        <p:nvSpPr>
          <p:cNvPr id="8" name="Rectangle 17"/>
          <p:cNvSpPr>
            <a:spLocks noChangeArrowheads="1"/>
          </p:cNvSpPr>
          <p:nvPr userDrawn="1"/>
        </p:nvSpPr>
        <p:spPr bwMode="auto">
          <a:xfrm>
            <a:off x="8099693" y="7027337"/>
            <a:ext cx="951763" cy="213360"/>
          </a:xfrm>
          <a:prstGeom prst="rect">
            <a:avLst/>
          </a:prstGeom>
          <a:solidFill>
            <a:schemeClr val="accent1"/>
          </a:solidFill>
          <a:ln w="9525">
            <a:noFill/>
            <a:miter lim="800000"/>
            <a:headEnd/>
            <a:tailEnd/>
          </a:ln>
        </p:spPr>
        <p:txBody>
          <a:bodyPr wrap="none" lIns="0" tIns="0" rIns="0" bIns="0" anchor="ctr">
            <a:prstTxWarp prst="textNoShape">
              <a:avLst/>
            </a:prstTxWarp>
          </a:bodyPr>
          <a:lstStyle/>
          <a:p>
            <a:endParaRPr lang="en-US" dirty="0">
              <a:latin typeface="Gill Sans MT" panose="020B0502020104020203" pitchFamily="34" charset="0"/>
            </a:endParaRPr>
          </a:p>
        </p:txBody>
      </p:sp>
      <p:sp>
        <p:nvSpPr>
          <p:cNvPr id="13" name="Text Placeholder 6"/>
          <p:cNvSpPr>
            <a:spLocks noGrp="1"/>
          </p:cNvSpPr>
          <p:nvPr>
            <p:ph type="body" sz="quarter" idx="13" hasCustomPrompt="1"/>
          </p:nvPr>
        </p:nvSpPr>
        <p:spPr>
          <a:xfrm>
            <a:off x="4354152" y="1815318"/>
            <a:ext cx="4661694" cy="3881622"/>
          </a:xfrm>
        </p:spPr>
        <p:txBody>
          <a:bodyPr/>
          <a:lstStyle>
            <a:lvl1pPr>
              <a:spcBef>
                <a:spcPts val="2075"/>
              </a:spcBef>
              <a:defRPr sz="2900"/>
            </a:lvl1pPr>
            <a:lvl2pPr marL="415720" indent="-297416">
              <a:defRPr sz="2900"/>
            </a:lvl2pPr>
            <a:lvl3pPr marL="916894" indent="-389434">
              <a:defRPr sz="2900"/>
            </a:lvl3pPr>
          </a:lstStyle>
          <a:p>
            <a:pPr lvl="0"/>
            <a:r>
              <a:rPr lang="en-US" dirty="0"/>
              <a:t>Click to edit text styles</a:t>
            </a:r>
          </a:p>
          <a:p>
            <a:pPr lvl="1"/>
            <a:r>
              <a:rPr lang="en-US" dirty="0"/>
              <a:t>Second level</a:t>
            </a:r>
          </a:p>
          <a:p>
            <a:pPr lvl="2"/>
            <a:r>
              <a:rPr lang="en-US" dirty="0"/>
              <a:t>Third level</a:t>
            </a:r>
          </a:p>
        </p:txBody>
      </p:sp>
      <p:pic>
        <p:nvPicPr>
          <p:cNvPr id="17" name="Picture 16" descr="Interbrand logo white 300 0.95.png"/>
          <p:cNvPicPr>
            <a:picLocks noChangeAspect="1"/>
          </p:cNvPicPr>
          <p:nvPr userDrawn="1"/>
        </p:nvPicPr>
        <p:blipFill>
          <a:blip r:embed="rId2"/>
          <a:stretch>
            <a:fillRect/>
          </a:stretch>
        </p:blipFill>
        <p:spPr>
          <a:xfrm>
            <a:off x="8126926" y="7034254"/>
            <a:ext cx="885751" cy="165817"/>
          </a:xfrm>
          <a:prstGeom prst="rect">
            <a:avLst/>
          </a:prstGeom>
        </p:spPr>
      </p:pic>
      <p:cxnSp>
        <p:nvCxnSpPr>
          <p:cNvPr id="11" name="Straight Connector 10"/>
          <p:cNvCxnSpPr/>
          <p:nvPr userDrawn="1"/>
        </p:nvCxnSpPr>
        <p:spPr bwMode="auto">
          <a:xfrm>
            <a:off x="305188" y="328507"/>
            <a:ext cx="8717368" cy="1694"/>
          </a:xfrm>
          <a:prstGeom prst="line">
            <a:avLst/>
          </a:prstGeom>
          <a:noFill/>
          <a:ln w="29210" cap="flat" cmpd="sng" algn="ctr">
            <a:solidFill>
              <a:schemeClr val="bg1"/>
            </a:solidFill>
            <a:prstDash val="solid"/>
            <a:round/>
            <a:headEnd type="none" w="med" len="med"/>
            <a:tailEnd type="none" w="med" len="med"/>
          </a:ln>
          <a:effectLst/>
        </p:spPr>
      </p:cxnSp>
      <p:cxnSp>
        <p:nvCxnSpPr>
          <p:cNvPr id="15" name="Straight Connector 14"/>
          <p:cNvCxnSpPr/>
          <p:nvPr userDrawn="1"/>
        </p:nvCxnSpPr>
        <p:spPr bwMode="auto">
          <a:xfrm>
            <a:off x="305923" y="1739922"/>
            <a:ext cx="3729355" cy="1694"/>
          </a:xfrm>
          <a:prstGeom prst="line">
            <a:avLst/>
          </a:prstGeom>
          <a:noFill/>
          <a:ln w="38100" cap="flat" cmpd="sng" algn="ctr">
            <a:solidFill>
              <a:schemeClr val="tx1"/>
            </a:solidFill>
            <a:prstDash val="solid"/>
            <a:round/>
            <a:headEnd type="none" w="med" len="med"/>
            <a:tailEnd type="none" w="med" len="med"/>
          </a:ln>
          <a:effectLst/>
        </p:spPr>
      </p:cxnSp>
      <p:cxnSp>
        <p:nvCxnSpPr>
          <p:cNvPr id="16" name="Straight Connector 15"/>
          <p:cNvCxnSpPr/>
          <p:nvPr userDrawn="1"/>
        </p:nvCxnSpPr>
        <p:spPr bwMode="auto">
          <a:xfrm>
            <a:off x="4354157" y="1739922"/>
            <a:ext cx="4655219" cy="1694"/>
          </a:xfrm>
          <a:prstGeom prst="line">
            <a:avLst/>
          </a:prstGeom>
          <a:noFill/>
          <a:ln w="38100" cap="flat" cmpd="sng" algn="ctr">
            <a:solidFill>
              <a:schemeClr val="tx1"/>
            </a:solidFill>
            <a:prstDash val="solid"/>
            <a:round/>
            <a:headEnd type="none" w="med" len="med"/>
            <a:tailEnd type="none" w="med" len="med"/>
          </a:ln>
          <a:effectLst/>
        </p:spPr>
      </p:cxnSp>
      <p:sp>
        <p:nvSpPr>
          <p:cNvPr id="12" name="Footer Placeholder 35"/>
          <p:cNvSpPr>
            <a:spLocks noGrp="1"/>
          </p:cNvSpPr>
          <p:nvPr>
            <p:ph type="ftr" sz="quarter" idx="10"/>
          </p:nvPr>
        </p:nvSpPr>
        <p:spPr>
          <a:xfrm>
            <a:off x="388474" y="7063422"/>
            <a:ext cx="6435728" cy="169333"/>
          </a:xfrm>
          <a:prstGeom prst="rect">
            <a:avLst/>
          </a:prstGeom>
        </p:spPr>
        <p:txBody>
          <a:bodyPr vert="horz" lIns="0" tIns="0" rIns="94647" bIns="0" rtlCol="0" anchor="ctr"/>
          <a:lstStyle>
            <a:lvl1pPr algn="l">
              <a:defRPr sz="800">
                <a:solidFill>
                  <a:srgbClr val="FFFFFF"/>
                </a:solidFill>
              </a:defRPr>
            </a:lvl1pPr>
          </a:lstStyle>
          <a:p>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4 Callout &amp; 12pt in gray">
    <p:spTree>
      <p:nvGrpSpPr>
        <p:cNvPr id="1" name=""/>
        <p:cNvGrpSpPr/>
        <p:nvPr/>
      </p:nvGrpSpPr>
      <p:grpSpPr>
        <a:xfrm>
          <a:off x="0" y="0"/>
          <a:ext cx="0" cy="0"/>
          <a:chOff x="0" y="0"/>
          <a:chExt cx="0" cy="0"/>
        </a:xfrm>
      </p:grpSpPr>
      <p:sp>
        <p:nvSpPr>
          <p:cNvPr id="2" name="Title 1"/>
          <p:cNvSpPr>
            <a:spLocks noGrp="1"/>
          </p:cNvSpPr>
          <p:nvPr>
            <p:ph type="title"/>
          </p:nvPr>
        </p:nvSpPr>
        <p:spPr>
          <a:xfrm>
            <a:off x="310779" y="457240"/>
            <a:ext cx="8688880" cy="585893"/>
          </a:xfrm>
        </p:spPr>
        <p:txBody>
          <a:bodyPr/>
          <a:lstStyle>
            <a:lvl1pPr>
              <a:defRPr>
                <a:solidFill>
                  <a:srgbClr val="3C3737"/>
                </a:solidFill>
              </a:defRPr>
            </a:lvl1pPr>
          </a:lstStyle>
          <a:p>
            <a:r>
              <a:rPr lang="en-US"/>
              <a:t>Click to edit Master title style</a:t>
            </a:r>
            <a:endParaRPr lang="en-US" dirty="0"/>
          </a:p>
        </p:txBody>
      </p:sp>
      <p:sp>
        <p:nvSpPr>
          <p:cNvPr id="4" name="Content Placeholder 3"/>
          <p:cNvSpPr>
            <a:spLocks noGrp="1"/>
          </p:cNvSpPr>
          <p:nvPr>
            <p:ph sz="half" idx="2"/>
          </p:nvPr>
        </p:nvSpPr>
        <p:spPr>
          <a:xfrm>
            <a:off x="2913711" y="1746313"/>
            <a:ext cx="6095672" cy="5018205"/>
          </a:xfrm>
          <a:solidFill>
            <a:schemeClr val="bg2">
              <a:lumMod val="60000"/>
              <a:lumOff val="40000"/>
            </a:schemeClr>
          </a:solidFill>
        </p:spPr>
        <p:txBody>
          <a:bodyPr lIns="94647" tIns="141965" rIns="94647" bIns="113581"/>
          <a:lstStyle>
            <a:lvl1pPr>
              <a:spcBef>
                <a:spcPts val="1248"/>
              </a:spcBef>
              <a:defRPr sz="1200"/>
            </a:lvl1pPr>
            <a:lvl2pPr marL="167603" indent="-129815">
              <a:spcBef>
                <a:spcPts val="416"/>
              </a:spcBef>
              <a:defRPr sz="1200"/>
            </a:lvl2pPr>
            <a:lvl3pPr marL="359856" indent="-154459">
              <a:spcBef>
                <a:spcPts val="208"/>
              </a:spcBef>
              <a:defRPr sz="1200"/>
            </a:lvl3pPr>
            <a:lvl4pPr marL="520892" indent="-123241">
              <a:spcBef>
                <a:spcPts val="104"/>
              </a:spcBef>
              <a:defRPr sz="1200"/>
            </a:lvl4pPr>
            <a:lvl5pPr marL="695068" indent="-149529">
              <a:spcBef>
                <a:spcPts val="0"/>
              </a:spcBef>
              <a:spcAft>
                <a:spcPts val="52"/>
              </a:spcAft>
              <a:tabLst/>
              <a:defRPr sz="1200"/>
            </a:lvl5pPr>
            <a:lvl6pPr>
              <a:defRPr sz="1700"/>
            </a:lvl6pPr>
            <a:lvl7pPr>
              <a:defRPr sz="1700"/>
            </a:lvl7pPr>
            <a:lvl8pPr>
              <a:defRPr sz="1700"/>
            </a:lvl8pPr>
            <a:lvl9pPr>
              <a:defRPr sz="17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36"/>
          <p:cNvSpPr>
            <a:spLocks noGrp="1"/>
          </p:cNvSpPr>
          <p:nvPr>
            <p:ph type="sldNum" sz="quarter" idx="11"/>
          </p:nvPr>
        </p:nvSpPr>
        <p:spPr>
          <a:xfrm>
            <a:off x="77733" y="7061995"/>
            <a:ext cx="267561" cy="172263"/>
          </a:xfrm>
          <a:prstGeom prst="rect">
            <a:avLst/>
          </a:prstGeom>
        </p:spPr>
        <p:txBody>
          <a:bodyPr vert="horz" lIns="0" tIns="0" rIns="0" bIns="0" rtlCol="0" anchor="ctr" anchorCtr="0"/>
          <a:lstStyle>
            <a:lvl1pPr algn="r">
              <a:defRPr sz="800">
                <a:solidFill>
                  <a:schemeClr val="tx1"/>
                </a:solidFill>
              </a:defRPr>
            </a:lvl1pPr>
          </a:lstStyle>
          <a:p>
            <a:fld id="{18FFD63D-7F43-3B4E-8B2F-7535F503E7C1}" type="slidenum">
              <a:rPr lang="en-US" smtClean="0"/>
              <a:pPr/>
              <a:t>‹#›</a:t>
            </a:fld>
            <a:endParaRPr lang="en-US" dirty="0"/>
          </a:p>
        </p:txBody>
      </p:sp>
      <p:cxnSp>
        <p:nvCxnSpPr>
          <p:cNvPr id="6" name="Straight Connector 5"/>
          <p:cNvCxnSpPr/>
          <p:nvPr userDrawn="1"/>
        </p:nvCxnSpPr>
        <p:spPr bwMode="auto">
          <a:xfrm>
            <a:off x="305188" y="328507"/>
            <a:ext cx="8717368" cy="1694"/>
          </a:xfrm>
          <a:prstGeom prst="line">
            <a:avLst/>
          </a:prstGeom>
          <a:noFill/>
          <a:ln w="29210" cap="flat" cmpd="sng" algn="ctr">
            <a:solidFill>
              <a:srgbClr val="3C3737"/>
            </a:solidFill>
            <a:prstDash val="solid"/>
            <a:round/>
            <a:headEnd type="none" w="med" len="med"/>
            <a:tailEnd type="none" w="med" len="med"/>
          </a:ln>
          <a:effectLst/>
        </p:spPr>
      </p:cxnSp>
      <p:cxnSp>
        <p:nvCxnSpPr>
          <p:cNvPr id="11" name="Straight Connector 10"/>
          <p:cNvCxnSpPr/>
          <p:nvPr userDrawn="1"/>
        </p:nvCxnSpPr>
        <p:spPr bwMode="auto">
          <a:xfrm>
            <a:off x="305949" y="1739922"/>
            <a:ext cx="2338940" cy="1694"/>
          </a:xfrm>
          <a:prstGeom prst="line">
            <a:avLst/>
          </a:prstGeom>
          <a:noFill/>
          <a:ln w="29210" cap="flat" cmpd="sng" algn="ctr">
            <a:solidFill>
              <a:schemeClr val="tx1"/>
            </a:solidFill>
            <a:prstDash val="solid"/>
            <a:round/>
            <a:headEnd type="none" w="med" len="med"/>
            <a:tailEnd type="none" w="med" len="med"/>
          </a:ln>
          <a:effectLst/>
        </p:spPr>
      </p:cxnSp>
      <p:sp>
        <p:nvSpPr>
          <p:cNvPr id="9" name="Content Placeholder 3"/>
          <p:cNvSpPr>
            <a:spLocks noGrp="1"/>
          </p:cNvSpPr>
          <p:nvPr>
            <p:ph sz="half" idx="12"/>
          </p:nvPr>
        </p:nvSpPr>
        <p:spPr>
          <a:xfrm>
            <a:off x="310817" y="1891811"/>
            <a:ext cx="2325993" cy="5105886"/>
          </a:xfrm>
          <a:noFill/>
        </p:spPr>
        <p:txBody>
          <a:bodyPr/>
          <a:lstStyle>
            <a:lvl1pPr>
              <a:spcBef>
                <a:spcPts val="1040"/>
              </a:spcBef>
              <a:defRPr sz="1200">
                <a:solidFill>
                  <a:schemeClr val="tx1"/>
                </a:solidFill>
              </a:defRPr>
            </a:lvl1pPr>
            <a:lvl2pPr marL="167603" indent="-129815">
              <a:spcBef>
                <a:spcPts val="312"/>
              </a:spcBef>
              <a:tabLst/>
              <a:defRPr sz="1200">
                <a:solidFill>
                  <a:schemeClr val="tx1"/>
                </a:solidFill>
              </a:defRPr>
            </a:lvl2pPr>
            <a:lvl3pPr marL="359856" indent="-154459">
              <a:spcBef>
                <a:spcPts val="104"/>
              </a:spcBef>
              <a:defRPr sz="1200">
                <a:solidFill>
                  <a:schemeClr val="tx1"/>
                </a:solidFill>
              </a:defRPr>
            </a:lvl3pPr>
            <a:lvl4pPr marL="520892" indent="-123241">
              <a:spcBef>
                <a:spcPts val="104"/>
              </a:spcBef>
              <a:spcAft>
                <a:spcPts val="0"/>
              </a:spcAft>
              <a:tabLst/>
              <a:defRPr sz="1200">
                <a:solidFill>
                  <a:schemeClr val="tx1"/>
                </a:solidFill>
              </a:defRPr>
            </a:lvl4pPr>
            <a:lvl5pPr marL="695068" indent="-149529">
              <a:spcBef>
                <a:spcPts val="0"/>
              </a:spcBef>
              <a:spcAft>
                <a:spcPts val="0"/>
              </a:spcAft>
              <a:tabLst/>
              <a:defRPr sz="1200">
                <a:solidFill>
                  <a:schemeClr val="tx1"/>
                </a:solidFill>
              </a:defRPr>
            </a:lvl5pPr>
            <a:lvl6pPr>
              <a:defRPr sz="1700"/>
            </a:lvl6pPr>
            <a:lvl7pPr>
              <a:defRPr sz="1700"/>
            </a:lvl7pPr>
            <a:lvl8pPr>
              <a:defRPr sz="1700"/>
            </a:lvl8pPr>
            <a:lvl9pPr>
              <a:defRPr sz="17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Footer Placeholder 35"/>
          <p:cNvSpPr>
            <a:spLocks noGrp="1"/>
          </p:cNvSpPr>
          <p:nvPr>
            <p:ph type="ftr" sz="quarter" idx="10"/>
          </p:nvPr>
        </p:nvSpPr>
        <p:spPr>
          <a:xfrm>
            <a:off x="388474" y="7063422"/>
            <a:ext cx="6435728" cy="169333"/>
          </a:xfrm>
          <a:prstGeom prst="rect">
            <a:avLst/>
          </a:prstGeom>
        </p:spPr>
        <p:txBody>
          <a:bodyPr vert="horz" lIns="0" tIns="0" rIns="94647" bIns="0" rtlCol="0" anchor="ctr"/>
          <a:lstStyle>
            <a:lvl1pPr algn="l">
              <a:defRPr sz="800">
                <a:solidFill>
                  <a:schemeClr val="tx1"/>
                </a:solidFill>
              </a:defRPr>
            </a:lvl1pPr>
          </a:lstStyle>
          <a:p>
            <a:endParaRPr lang="en-US" dirty="0">
              <a:solidFill>
                <a:srgbClr val="3C3737"/>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5 Gray box w/lower text">
    <p:spTree>
      <p:nvGrpSpPr>
        <p:cNvPr id="1" name=""/>
        <p:cNvGrpSpPr/>
        <p:nvPr/>
      </p:nvGrpSpPr>
      <p:grpSpPr>
        <a:xfrm>
          <a:off x="0" y="0"/>
          <a:ext cx="0" cy="0"/>
          <a:chOff x="0" y="0"/>
          <a:chExt cx="0" cy="0"/>
        </a:xfrm>
      </p:grpSpPr>
      <p:sp>
        <p:nvSpPr>
          <p:cNvPr id="2" name="Title 1"/>
          <p:cNvSpPr>
            <a:spLocks noGrp="1"/>
          </p:cNvSpPr>
          <p:nvPr>
            <p:ph type="title"/>
          </p:nvPr>
        </p:nvSpPr>
        <p:spPr>
          <a:xfrm>
            <a:off x="317779" y="457240"/>
            <a:ext cx="8688880" cy="585893"/>
          </a:xfrm>
        </p:spPr>
        <p:txBody>
          <a:bodyPr/>
          <a:lstStyle>
            <a:lvl1pPr>
              <a:defRPr>
                <a:solidFill>
                  <a:srgbClr val="3C3737"/>
                </a:solidFill>
              </a:defRPr>
            </a:lvl1pPr>
          </a:lstStyle>
          <a:p>
            <a:r>
              <a:rPr lang="en-US"/>
              <a:t>Click to edit Master title style</a:t>
            </a:r>
            <a:endParaRPr lang="en-US" dirty="0"/>
          </a:p>
        </p:txBody>
      </p:sp>
      <p:sp>
        <p:nvSpPr>
          <p:cNvPr id="8" name="Slide Number Placeholder 36"/>
          <p:cNvSpPr>
            <a:spLocks noGrp="1"/>
          </p:cNvSpPr>
          <p:nvPr>
            <p:ph type="sldNum" sz="quarter" idx="11"/>
          </p:nvPr>
        </p:nvSpPr>
        <p:spPr>
          <a:xfrm>
            <a:off x="77733" y="7061995"/>
            <a:ext cx="267561" cy="172263"/>
          </a:xfrm>
          <a:prstGeom prst="rect">
            <a:avLst/>
          </a:prstGeom>
        </p:spPr>
        <p:txBody>
          <a:bodyPr vert="horz" lIns="0" tIns="0" rIns="0" bIns="0" rtlCol="0" anchor="ctr" anchorCtr="0"/>
          <a:lstStyle>
            <a:lvl1pPr algn="r">
              <a:defRPr sz="800">
                <a:solidFill>
                  <a:schemeClr val="tx1"/>
                </a:solidFill>
              </a:defRPr>
            </a:lvl1pPr>
          </a:lstStyle>
          <a:p>
            <a:fld id="{18FFD63D-7F43-3B4E-8B2F-7535F503E7C1}" type="slidenum">
              <a:rPr lang="en-US" smtClean="0"/>
              <a:pPr/>
              <a:t>‹#›</a:t>
            </a:fld>
            <a:endParaRPr lang="en-US" dirty="0"/>
          </a:p>
        </p:txBody>
      </p:sp>
      <p:sp>
        <p:nvSpPr>
          <p:cNvPr id="13" name="Rectangle 12"/>
          <p:cNvSpPr/>
          <p:nvPr userDrawn="1"/>
        </p:nvSpPr>
        <p:spPr bwMode="auto">
          <a:xfrm>
            <a:off x="150573" y="1613787"/>
            <a:ext cx="9020701" cy="5306907"/>
          </a:xfrm>
          <a:prstGeom prst="rect">
            <a:avLst/>
          </a:prstGeom>
          <a:solidFill>
            <a:schemeClr val="bg2">
              <a:lumMod val="60000"/>
              <a:lumOff val="40000"/>
            </a:schemeClr>
          </a:solidFill>
          <a:ln w="9525" cap="flat" cmpd="sng" algn="ctr">
            <a:noFill/>
            <a:prstDash val="solid"/>
            <a:round/>
            <a:headEnd type="none" w="med" len="med"/>
            <a:tailEnd type="none" w="med" len="med"/>
          </a:ln>
          <a:effectLst/>
        </p:spPr>
        <p:txBody>
          <a:bodyPr vert="horz" wrap="square" lIns="94647" tIns="94647" rIns="94647" bIns="94647" numCol="1" rtlCol="0" anchor="t" anchorCtr="0" compatLnSpc="1">
            <a:prstTxWarp prst="textNoShape">
              <a:avLst/>
            </a:prstTxWarp>
          </a:bodyPr>
          <a:lstStyle/>
          <a:p>
            <a:pPr marL="0" marR="0" indent="0" algn="l" defTabSz="946473"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dirty="0" err="1">
              <a:ln>
                <a:noFill/>
              </a:ln>
              <a:solidFill>
                <a:schemeClr val="bg1"/>
              </a:solidFill>
              <a:effectLst/>
              <a:latin typeface="Verdana" pitchFamily="-110" charset="0"/>
              <a:ea typeface="ＭＳ Ｐゴシック" pitchFamily="-110" charset="-128"/>
              <a:cs typeface="ＭＳ Ｐゴシック" pitchFamily="-110" charset="-128"/>
            </a:endParaRPr>
          </a:p>
        </p:txBody>
      </p:sp>
      <p:cxnSp>
        <p:nvCxnSpPr>
          <p:cNvPr id="9" name="Straight Connector 8"/>
          <p:cNvCxnSpPr/>
          <p:nvPr userDrawn="1"/>
        </p:nvCxnSpPr>
        <p:spPr bwMode="auto">
          <a:xfrm>
            <a:off x="305188" y="328507"/>
            <a:ext cx="8717368" cy="1694"/>
          </a:xfrm>
          <a:prstGeom prst="line">
            <a:avLst/>
          </a:prstGeom>
          <a:noFill/>
          <a:ln w="29210" cap="flat" cmpd="sng" algn="ctr">
            <a:solidFill>
              <a:srgbClr val="3C3737"/>
            </a:solidFill>
            <a:prstDash val="solid"/>
            <a:round/>
            <a:headEnd type="none" w="med" len="med"/>
            <a:tailEnd type="none" w="med" len="med"/>
          </a:ln>
          <a:effectLst/>
        </p:spPr>
      </p:cxnSp>
      <p:sp>
        <p:nvSpPr>
          <p:cNvPr id="10" name="Content Placeholder 3"/>
          <p:cNvSpPr>
            <a:spLocks noGrp="1"/>
          </p:cNvSpPr>
          <p:nvPr>
            <p:ph sz="half" idx="2"/>
          </p:nvPr>
        </p:nvSpPr>
        <p:spPr>
          <a:xfrm>
            <a:off x="310787" y="5700081"/>
            <a:ext cx="8698592" cy="1118287"/>
          </a:xfrm>
          <a:noFill/>
        </p:spPr>
        <p:txBody>
          <a:bodyPr/>
          <a:lstStyle>
            <a:lvl1pPr>
              <a:spcBef>
                <a:spcPts val="1040"/>
              </a:spcBef>
              <a:defRPr sz="1500"/>
            </a:lvl1pPr>
            <a:lvl2pPr marL="210305" indent="-154459">
              <a:spcBef>
                <a:spcPts val="208"/>
              </a:spcBef>
              <a:tabLst/>
              <a:defRPr sz="1500"/>
            </a:lvl2pPr>
            <a:lvl3pPr marL="409151" indent="-174177">
              <a:spcBef>
                <a:spcPts val="104"/>
              </a:spcBef>
              <a:defRPr sz="1500"/>
            </a:lvl3pPr>
            <a:lvl4pPr marL="563612" indent="-147887">
              <a:spcBef>
                <a:spcPts val="0"/>
              </a:spcBef>
              <a:spcAft>
                <a:spcPts val="0"/>
              </a:spcAft>
              <a:tabLst/>
              <a:defRPr sz="1500"/>
            </a:lvl4pPr>
            <a:lvl5pPr marL="787083" indent="-179108">
              <a:spcBef>
                <a:spcPts val="0"/>
              </a:spcBef>
              <a:spcAft>
                <a:spcPts val="0"/>
              </a:spcAft>
              <a:tabLst/>
              <a:defRPr sz="1500"/>
            </a:lvl5pPr>
            <a:lvl6pPr>
              <a:defRPr sz="1700"/>
            </a:lvl6pPr>
            <a:lvl7pPr>
              <a:defRPr sz="1700"/>
            </a:lvl7pPr>
            <a:lvl8pPr>
              <a:defRPr sz="1700"/>
            </a:lvl8pPr>
            <a:lvl9pPr>
              <a:defRPr sz="1700"/>
            </a:lvl9pPr>
          </a:lstStyle>
          <a:p>
            <a:pPr lvl="0"/>
            <a:r>
              <a:rPr lang="en-US" dirty="0"/>
              <a:t>Click to edit Master text styles</a:t>
            </a:r>
          </a:p>
          <a:p>
            <a:pPr lvl="1"/>
            <a:r>
              <a:rPr lang="en-US" dirty="0"/>
              <a:t>Second level</a:t>
            </a:r>
          </a:p>
          <a:p>
            <a:pPr lvl="2"/>
            <a:r>
              <a:rPr lang="en-US" dirty="0"/>
              <a:t>Third level</a:t>
            </a:r>
          </a:p>
        </p:txBody>
      </p:sp>
      <p:sp>
        <p:nvSpPr>
          <p:cNvPr id="11" name="Footer Placeholder 35"/>
          <p:cNvSpPr>
            <a:spLocks noGrp="1"/>
          </p:cNvSpPr>
          <p:nvPr>
            <p:ph type="ftr" sz="quarter" idx="10"/>
          </p:nvPr>
        </p:nvSpPr>
        <p:spPr>
          <a:xfrm>
            <a:off x="388474" y="7063422"/>
            <a:ext cx="6435728" cy="169333"/>
          </a:xfrm>
          <a:prstGeom prst="rect">
            <a:avLst/>
          </a:prstGeom>
        </p:spPr>
        <p:txBody>
          <a:bodyPr vert="horz" lIns="0" tIns="0" rIns="94647" bIns="0" rtlCol="0" anchor="ctr"/>
          <a:lstStyle>
            <a:lvl1pPr algn="l">
              <a:defRPr sz="800">
                <a:solidFill>
                  <a:schemeClr val="tx1"/>
                </a:solidFill>
              </a:defRPr>
            </a:lvl1pPr>
          </a:lstStyle>
          <a:p>
            <a:endParaRPr lang="en-US" dirty="0">
              <a:solidFill>
                <a:srgbClr val="3C3737"/>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6 Black w/callout">
    <p:bg>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09720" y="457078"/>
            <a:ext cx="8699651" cy="586055"/>
          </a:xfrm>
        </p:spPr>
        <p:txBody>
          <a:bodyPr/>
          <a:lstStyle>
            <a:lvl1pPr algn="l">
              <a:defRPr sz="1900" b="1" cap="none">
                <a:solidFill>
                  <a:schemeClr val="bg1"/>
                </a:solidFill>
              </a:defRPr>
            </a:lvl1pPr>
          </a:lstStyle>
          <a:p>
            <a:r>
              <a:rPr lang="en-US" dirty="0"/>
              <a:t>Click To Edit Master Title Style</a:t>
            </a:r>
          </a:p>
        </p:txBody>
      </p:sp>
      <p:sp>
        <p:nvSpPr>
          <p:cNvPr id="6" name="Footer Placeholder 35"/>
          <p:cNvSpPr>
            <a:spLocks noGrp="1"/>
          </p:cNvSpPr>
          <p:nvPr>
            <p:ph type="ftr" sz="quarter" idx="3"/>
          </p:nvPr>
        </p:nvSpPr>
        <p:spPr>
          <a:xfrm>
            <a:off x="388474" y="7063422"/>
            <a:ext cx="6435728" cy="169333"/>
          </a:xfrm>
          <a:prstGeom prst="rect">
            <a:avLst/>
          </a:prstGeom>
          <a:ln>
            <a:noFill/>
          </a:ln>
        </p:spPr>
        <p:txBody>
          <a:bodyPr vert="horz" lIns="0" tIns="0" rIns="94647" bIns="0" rtlCol="0" anchor="ctr"/>
          <a:lstStyle>
            <a:lvl1pPr algn="l">
              <a:defRPr sz="800">
                <a:solidFill>
                  <a:schemeClr val="bg2"/>
                </a:solidFill>
              </a:defRPr>
            </a:lvl1pPr>
          </a:lstStyle>
          <a:p>
            <a:endParaRPr lang="en-US" dirty="0"/>
          </a:p>
        </p:txBody>
      </p:sp>
      <p:sp>
        <p:nvSpPr>
          <p:cNvPr id="8" name="Slide Number Placeholder 36"/>
          <p:cNvSpPr>
            <a:spLocks noGrp="1"/>
          </p:cNvSpPr>
          <p:nvPr>
            <p:ph type="sldNum" sz="quarter" idx="4"/>
          </p:nvPr>
        </p:nvSpPr>
        <p:spPr>
          <a:xfrm>
            <a:off x="77733" y="7061995"/>
            <a:ext cx="267561" cy="172263"/>
          </a:xfrm>
          <a:prstGeom prst="rect">
            <a:avLst/>
          </a:prstGeom>
          <a:ln>
            <a:noFill/>
          </a:ln>
        </p:spPr>
        <p:txBody>
          <a:bodyPr vert="horz" lIns="0" tIns="0" rIns="0" bIns="0" rtlCol="0" anchor="ctr" anchorCtr="0"/>
          <a:lstStyle>
            <a:lvl1pPr algn="r">
              <a:defRPr sz="800">
                <a:solidFill>
                  <a:schemeClr val="bg2"/>
                </a:solidFill>
              </a:defRPr>
            </a:lvl1pPr>
          </a:lstStyle>
          <a:p>
            <a:fld id="{18FFD63D-7F43-3B4E-8B2F-7535F503E7C1}" type="slidenum">
              <a:rPr lang="en-US" smtClean="0"/>
              <a:pPr/>
              <a:t>‹#›</a:t>
            </a:fld>
            <a:endParaRPr lang="en-US" dirty="0"/>
          </a:p>
        </p:txBody>
      </p:sp>
      <p:sp>
        <p:nvSpPr>
          <p:cNvPr id="9" name="Rectangle 8"/>
          <p:cNvSpPr/>
          <p:nvPr userDrawn="1"/>
        </p:nvSpPr>
        <p:spPr bwMode="auto">
          <a:xfrm>
            <a:off x="8105669" y="6990120"/>
            <a:ext cx="972016" cy="262597"/>
          </a:xfrm>
          <a:prstGeom prst="rect">
            <a:avLst/>
          </a:prstGeom>
          <a:solidFill>
            <a:srgbClr val="000000"/>
          </a:solidFill>
          <a:ln w="9525" cap="flat" cmpd="sng" algn="ctr">
            <a:noFill/>
            <a:prstDash val="solid"/>
            <a:round/>
            <a:headEnd type="none" w="med" len="med"/>
            <a:tailEnd type="none" w="med" len="med"/>
          </a:ln>
          <a:effectLst/>
        </p:spPr>
        <p:txBody>
          <a:bodyPr vert="horz" wrap="square" lIns="94647" tIns="94647" rIns="94647" bIns="94647" numCol="1" rtlCol="0" anchor="t" anchorCtr="0" compatLnSpc="1">
            <a:prstTxWarp prst="textNoShape">
              <a:avLst/>
            </a:prstTxWarp>
          </a:bodyPr>
          <a:lstStyle/>
          <a:p>
            <a:pPr marL="0" marR="0" indent="0" algn="l" defTabSz="946473"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dirty="0" err="1">
              <a:ln>
                <a:noFill/>
              </a:ln>
              <a:solidFill>
                <a:schemeClr val="bg1"/>
              </a:solidFill>
              <a:effectLst/>
              <a:latin typeface="Verdana" pitchFamily="-110" charset="0"/>
              <a:ea typeface="ＭＳ Ｐゴシック" pitchFamily="-110" charset="-128"/>
              <a:cs typeface="ＭＳ Ｐゴシック" pitchFamily="-110" charset="-128"/>
            </a:endParaRPr>
          </a:p>
        </p:txBody>
      </p:sp>
      <p:cxnSp>
        <p:nvCxnSpPr>
          <p:cNvPr id="12" name="Straight Connector 11"/>
          <p:cNvCxnSpPr/>
          <p:nvPr userDrawn="1"/>
        </p:nvCxnSpPr>
        <p:spPr bwMode="auto">
          <a:xfrm>
            <a:off x="305188" y="328507"/>
            <a:ext cx="8717368" cy="1694"/>
          </a:xfrm>
          <a:prstGeom prst="line">
            <a:avLst/>
          </a:prstGeom>
          <a:noFill/>
          <a:ln w="29210" cap="flat" cmpd="sng" algn="ctr">
            <a:solidFill>
              <a:schemeClr val="bg1"/>
            </a:solidFill>
            <a:prstDash val="solid"/>
            <a:round/>
            <a:headEnd type="none" w="med" len="med"/>
            <a:tailEnd type="none" w="med" len="med"/>
          </a:ln>
          <a:effectLst/>
        </p:spPr>
      </p:cxnSp>
      <p:sp>
        <p:nvSpPr>
          <p:cNvPr id="10" name="Content Placeholder 3"/>
          <p:cNvSpPr>
            <a:spLocks noGrp="1"/>
          </p:cNvSpPr>
          <p:nvPr>
            <p:ph sz="half" idx="2"/>
          </p:nvPr>
        </p:nvSpPr>
        <p:spPr>
          <a:xfrm>
            <a:off x="310817" y="1638589"/>
            <a:ext cx="2325993" cy="5105886"/>
          </a:xfrm>
          <a:noFill/>
        </p:spPr>
        <p:txBody>
          <a:bodyPr/>
          <a:lstStyle>
            <a:lvl1pPr>
              <a:spcBef>
                <a:spcPts val="1040"/>
              </a:spcBef>
              <a:defRPr sz="1200">
                <a:solidFill>
                  <a:schemeClr val="bg2">
                    <a:lumMod val="60000"/>
                    <a:lumOff val="40000"/>
                  </a:schemeClr>
                </a:solidFill>
              </a:defRPr>
            </a:lvl1pPr>
            <a:lvl2pPr marL="179108" indent="-123241">
              <a:spcBef>
                <a:spcPts val="312"/>
              </a:spcBef>
              <a:tabLst/>
              <a:defRPr sz="1200">
                <a:solidFill>
                  <a:schemeClr val="bg2">
                    <a:lumMod val="60000"/>
                    <a:lumOff val="40000"/>
                  </a:schemeClr>
                </a:solidFill>
              </a:defRPr>
            </a:lvl2pPr>
            <a:lvl3pPr marL="359856" indent="-154459">
              <a:spcBef>
                <a:spcPts val="104"/>
              </a:spcBef>
              <a:defRPr sz="1200">
                <a:solidFill>
                  <a:schemeClr val="bg2">
                    <a:lumMod val="60000"/>
                    <a:lumOff val="40000"/>
                  </a:schemeClr>
                </a:solidFill>
              </a:defRPr>
            </a:lvl3pPr>
            <a:lvl4pPr marL="520892" indent="-129815">
              <a:spcBef>
                <a:spcPts val="104"/>
              </a:spcBef>
              <a:spcAft>
                <a:spcPts val="0"/>
              </a:spcAft>
              <a:tabLst/>
              <a:defRPr sz="1200">
                <a:solidFill>
                  <a:schemeClr val="bg2">
                    <a:lumMod val="60000"/>
                    <a:lumOff val="40000"/>
                  </a:schemeClr>
                </a:solidFill>
              </a:defRPr>
            </a:lvl4pPr>
            <a:lvl5pPr marL="695068" indent="-149529">
              <a:spcBef>
                <a:spcPts val="0"/>
              </a:spcBef>
              <a:spcAft>
                <a:spcPts val="0"/>
              </a:spcAft>
              <a:tabLst/>
              <a:defRPr sz="1200">
                <a:solidFill>
                  <a:schemeClr val="bg2">
                    <a:lumMod val="60000"/>
                    <a:lumOff val="40000"/>
                  </a:schemeClr>
                </a:solidFill>
              </a:defRPr>
            </a:lvl5pPr>
            <a:lvl6pPr>
              <a:defRPr sz="1700"/>
            </a:lvl6pPr>
            <a:lvl7pPr>
              <a:defRPr sz="1700"/>
            </a:lvl7pPr>
            <a:lvl8pPr>
              <a:defRPr sz="1700"/>
            </a:lvl8pPr>
            <a:lvl9pPr>
              <a:defRPr sz="17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7 Split title w/call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6195" y="457078"/>
            <a:ext cx="2325432" cy="1108355"/>
          </a:xfrm>
        </p:spPr>
        <p:txBody>
          <a:bodyPr/>
          <a:lstStyle>
            <a:lvl1pPr algn="l">
              <a:defRPr sz="1900" b="1" cap="none">
                <a:solidFill>
                  <a:schemeClr val="tx1"/>
                </a:solidFill>
              </a:defRPr>
            </a:lvl1pPr>
          </a:lstStyle>
          <a:p>
            <a:r>
              <a:rPr lang="en-US" dirty="0"/>
              <a:t>Click To Edit Master Title Style</a:t>
            </a:r>
          </a:p>
        </p:txBody>
      </p:sp>
      <p:sp>
        <p:nvSpPr>
          <p:cNvPr id="8" name="Slide Number Placeholder 36"/>
          <p:cNvSpPr>
            <a:spLocks noGrp="1"/>
          </p:cNvSpPr>
          <p:nvPr>
            <p:ph type="sldNum" sz="quarter" idx="4"/>
          </p:nvPr>
        </p:nvSpPr>
        <p:spPr>
          <a:xfrm>
            <a:off x="77733" y="7061995"/>
            <a:ext cx="267561" cy="172263"/>
          </a:xfrm>
          <a:prstGeom prst="rect">
            <a:avLst/>
          </a:prstGeom>
          <a:ln>
            <a:noFill/>
          </a:ln>
        </p:spPr>
        <p:txBody>
          <a:bodyPr vert="horz" lIns="0" tIns="0" rIns="0" bIns="0" rtlCol="0" anchor="ctr" anchorCtr="0"/>
          <a:lstStyle>
            <a:lvl1pPr algn="r">
              <a:defRPr sz="800">
                <a:solidFill>
                  <a:schemeClr val="accent2"/>
                </a:solidFill>
              </a:defRPr>
            </a:lvl1pPr>
          </a:lstStyle>
          <a:p>
            <a:fld id="{18FFD63D-7F43-3B4E-8B2F-7535F503E7C1}" type="slidenum">
              <a:rPr lang="en-US" smtClean="0"/>
              <a:pPr/>
              <a:t>‹#›</a:t>
            </a:fld>
            <a:endParaRPr lang="en-US" dirty="0"/>
          </a:p>
        </p:txBody>
      </p:sp>
      <p:cxnSp>
        <p:nvCxnSpPr>
          <p:cNvPr id="9" name="Straight Connector 8"/>
          <p:cNvCxnSpPr/>
          <p:nvPr userDrawn="1"/>
        </p:nvCxnSpPr>
        <p:spPr bwMode="auto">
          <a:xfrm>
            <a:off x="305188" y="328507"/>
            <a:ext cx="8717368" cy="1694"/>
          </a:xfrm>
          <a:prstGeom prst="line">
            <a:avLst/>
          </a:prstGeom>
          <a:noFill/>
          <a:ln w="29210" cap="flat" cmpd="sng" algn="ctr">
            <a:solidFill>
              <a:srgbClr val="3C3737"/>
            </a:solidFill>
            <a:prstDash val="solid"/>
            <a:round/>
            <a:headEnd type="none" w="med" len="med"/>
            <a:tailEnd type="none" w="med" len="med"/>
          </a:ln>
          <a:effectLst/>
        </p:spPr>
      </p:cxnSp>
      <p:sp>
        <p:nvSpPr>
          <p:cNvPr id="10" name="Content Placeholder 3"/>
          <p:cNvSpPr>
            <a:spLocks noGrp="1"/>
          </p:cNvSpPr>
          <p:nvPr>
            <p:ph sz="half" idx="2"/>
          </p:nvPr>
        </p:nvSpPr>
        <p:spPr>
          <a:xfrm>
            <a:off x="310817" y="1638589"/>
            <a:ext cx="2325993" cy="5105886"/>
          </a:xfrm>
          <a:noFill/>
        </p:spPr>
        <p:txBody>
          <a:bodyPr/>
          <a:lstStyle>
            <a:lvl1pPr>
              <a:spcBef>
                <a:spcPts val="1040"/>
              </a:spcBef>
              <a:defRPr sz="1200">
                <a:solidFill>
                  <a:schemeClr val="accent1"/>
                </a:solidFill>
              </a:defRPr>
            </a:lvl1pPr>
            <a:lvl2pPr marL="179108" indent="-123241">
              <a:spcBef>
                <a:spcPts val="312"/>
              </a:spcBef>
              <a:tabLst/>
              <a:defRPr sz="1200">
                <a:solidFill>
                  <a:schemeClr val="accent1"/>
                </a:solidFill>
              </a:defRPr>
            </a:lvl2pPr>
            <a:lvl3pPr marL="359856" indent="-154459">
              <a:spcBef>
                <a:spcPts val="104"/>
              </a:spcBef>
              <a:defRPr sz="1200">
                <a:solidFill>
                  <a:schemeClr val="accent1"/>
                </a:solidFill>
              </a:defRPr>
            </a:lvl3pPr>
            <a:lvl4pPr marL="520892" indent="-129815">
              <a:spcBef>
                <a:spcPts val="104"/>
              </a:spcBef>
              <a:spcAft>
                <a:spcPts val="0"/>
              </a:spcAft>
              <a:tabLst/>
              <a:defRPr sz="1200">
                <a:solidFill>
                  <a:schemeClr val="accent1"/>
                </a:solidFill>
              </a:defRPr>
            </a:lvl4pPr>
            <a:lvl5pPr marL="695068" indent="-149529">
              <a:spcBef>
                <a:spcPts val="0"/>
              </a:spcBef>
              <a:spcAft>
                <a:spcPts val="0"/>
              </a:spcAft>
              <a:tabLst/>
              <a:defRPr sz="1200">
                <a:solidFill>
                  <a:schemeClr val="accent1"/>
                </a:solidFill>
              </a:defRPr>
            </a:lvl5pPr>
            <a:lvl6pPr>
              <a:defRPr sz="1700"/>
            </a:lvl6pPr>
            <a:lvl7pPr>
              <a:defRPr sz="1700"/>
            </a:lvl7pPr>
            <a:lvl8pPr>
              <a:defRPr sz="1700"/>
            </a:lvl8pPr>
            <a:lvl9pPr>
              <a:defRPr sz="17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3"/>
          <p:cNvSpPr>
            <a:spLocks noGrp="1"/>
          </p:cNvSpPr>
          <p:nvPr>
            <p:ph sz="half" idx="33"/>
          </p:nvPr>
        </p:nvSpPr>
        <p:spPr>
          <a:xfrm>
            <a:off x="3023665" y="538803"/>
            <a:ext cx="5985745" cy="1086797"/>
          </a:xfrm>
          <a:noFill/>
        </p:spPr>
        <p:txBody>
          <a:bodyPr/>
          <a:lstStyle>
            <a:lvl1pPr>
              <a:spcBef>
                <a:spcPts val="1040"/>
              </a:spcBef>
              <a:defRPr sz="1200">
                <a:solidFill>
                  <a:schemeClr val="accent1"/>
                </a:solidFill>
              </a:defRPr>
            </a:lvl1pPr>
            <a:lvl2pPr marL="179108" indent="-123241">
              <a:spcBef>
                <a:spcPts val="312"/>
              </a:spcBef>
              <a:tabLst/>
              <a:defRPr sz="1200">
                <a:solidFill>
                  <a:schemeClr val="accent1"/>
                </a:solidFill>
              </a:defRPr>
            </a:lvl2pPr>
            <a:lvl3pPr marL="359856" indent="-154459">
              <a:spcBef>
                <a:spcPts val="104"/>
              </a:spcBef>
              <a:defRPr sz="1200">
                <a:solidFill>
                  <a:schemeClr val="accent1"/>
                </a:solidFill>
              </a:defRPr>
            </a:lvl3pPr>
            <a:lvl4pPr marL="520892" indent="-129815">
              <a:spcBef>
                <a:spcPts val="104"/>
              </a:spcBef>
              <a:spcAft>
                <a:spcPts val="0"/>
              </a:spcAft>
              <a:tabLst/>
              <a:defRPr sz="1200">
                <a:solidFill>
                  <a:schemeClr val="accent1"/>
                </a:solidFill>
              </a:defRPr>
            </a:lvl4pPr>
            <a:lvl5pPr marL="695068" indent="-149529">
              <a:spcBef>
                <a:spcPts val="0"/>
              </a:spcBef>
              <a:spcAft>
                <a:spcPts val="0"/>
              </a:spcAft>
              <a:tabLst/>
              <a:defRPr sz="1200">
                <a:solidFill>
                  <a:schemeClr val="accent1"/>
                </a:solidFill>
              </a:defRPr>
            </a:lvl5pPr>
            <a:lvl6pPr>
              <a:defRPr sz="1700"/>
            </a:lvl6pPr>
            <a:lvl7pPr>
              <a:defRPr sz="1700"/>
            </a:lvl7pPr>
            <a:lvl8pPr>
              <a:defRPr sz="1700"/>
            </a:lvl8pPr>
            <a:lvl9pPr>
              <a:defRPr sz="17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Footer Placeholder 35"/>
          <p:cNvSpPr>
            <a:spLocks noGrp="1"/>
          </p:cNvSpPr>
          <p:nvPr>
            <p:ph type="ftr" sz="quarter" idx="10"/>
          </p:nvPr>
        </p:nvSpPr>
        <p:spPr>
          <a:xfrm>
            <a:off x="388474" y="7063422"/>
            <a:ext cx="6435728" cy="169333"/>
          </a:xfrm>
          <a:prstGeom prst="rect">
            <a:avLst/>
          </a:prstGeom>
        </p:spPr>
        <p:txBody>
          <a:bodyPr vert="horz" lIns="0" tIns="0" rIns="94647" bIns="0" rtlCol="0" anchor="ctr"/>
          <a:lstStyle>
            <a:lvl1pPr algn="l">
              <a:defRPr sz="800">
                <a:solidFill>
                  <a:schemeClr val="tx1"/>
                </a:solidFill>
              </a:defRPr>
            </a:lvl1pPr>
          </a:lstStyle>
          <a:p>
            <a:endParaRPr lang="en-US" dirty="0">
              <a:solidFill>
                <a:srgbClr val="3C3737"/>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18a Bio page – Left text">
    <p:spTree>
      <p:nvGrpSpPr>
        <p:cNvPr id="1" name=""/>
        <p:cNvGrpSpPr/>
        <p:nvPr/>
      </p:nvGrpSpPr>
      <p:grpSpPr>
        <a:xfrm>
          <a:off x="0" y="0"/>
          <a:ext cx="0" cy="0"/>
          <a:chOff x="0" y="0"/>
          <a:chExt cx="0" cy="0"/>
        </a:xfrm>
      </p:grpSpPr>
      <p:sp>
        <p:nvSpPr>
          <p:cNvPr id="27" name="Picture Placeholder 26"/>
          <p:cNvSpPr>
            <a:spLocks noGrp="1"/>
          </p:cNvSpPr>
          <p:nvPr>
            <p:ph type="pic" sz="quarter" idx="31"/>
          </p:nvPr>
        </p:nvSpPr>
        <p:spPr>
          <a:xfrm>
            <a:off x="0" y="0"/>
            <a:ext cx="9323388" cy="7315200"/>
          </a:xfrm>
        </p:spPr>
        <p:txBody>
          <a:bodyPr/>
          <a:lstStyle/>
          <a:p>
            <a:r>
              <a:rPr lang="en-US"/>
              <a:t>Drag picture to placeholder or click icon to add</a:t>
            </a:r>
            <a:endParaRPr lang="en-US" dirty="0"/>
          </a:p>
        </p:txBody>
      </p:sp>
      <p:sp>
        <p:nvSpPr>
          <p:cNvPr id="2" name="Title 1"/>
          <p:cNvSpPr>
            <a:spLocks noGrp="1"/>
          </p:cNvSpPr>
          <p:nvPr>
            <p:ph type="title" hasCustomPrompt="1"/>
          </p:nvPr>
        </p:nvSpPr>
        <p:spPr>
          <a:xfrm>
            <a:off x="316201" y="325120"/>
            <a:ext cx="3729355" cy="6595534"/>
          </a:xfrm>
          <a:solidFill>
            <a:schemeClr val="tx1">
              <a:alpha val="52000"/>
            </a:schemeClr>
          </a:solidFill>
        </p:spPr>
        <p:txBody>
          <a:bodyPr lIns="94647" tIns="94647" rIns="94647" bIns="94647"/>
          <a:lstStyle>
            <a:lvl1pPr algn="l">
              <a:defRPr sz="3100" b="0" cap="none" baseline="0">
                <a:solidFill>
                  <a:srgbClr val="FFFFFF"/>
                </a:solidFill>
              </a:defRPr>
            </a:lvl1pPr>
          </a:lstStyle>
          <a:p>
            <a:r>
              <a:rPr lang="en-US" dirty="0"/>
              <a:t>Bio Name</a:t>
            </a:r>
          </a:p>
        </p:txBody>
      </p:sp>
      <p:sp>
        <p:nvSpPr>
          <p:cNvPr id="10" name="Text Placeholder 6"/>
          <p:cNvSpPr>
            <a:spLocks noGrp="1"/>
          </p:cNvSpPr>
          <p:nvPr>
            <p:ph type="body" sz="quarter" idx="33" hasCustomPrompt="1"/>
          </p:nvPr>
        </p:nvSpPr>
        <p:spPr>
          <a:xfrm>
            <a:off x="462105" y="1654772"/>
            <a:ext cx="3443417" cy="5198885"/>
          </a:xfrm>
        </p:spPr>
        <p:txBody>
          <a:bodyPr lIns="0" rIns="0"/>
          <a:lstStyle>
            <a:lvl1pPr>
              <a:spcBef>
                <a:spcPts val="832"/>
              </a:spcBef>
              <a:defRPr sz="1100" b="0">
                <a:solidFill>
                  <a:srgbClr val="FFFFFF"/>
                </a:solidFill>
              </a:defRPr>
            </a:lvl1pPr>
            <a:lvl2pPr marL="159388" indent="-115025">
              <a:spcBef>
                <a:spcPts val="208"/>
              </a:spcBef>
              <a:defRPr sz="1100" b="0">
                <a:solidFill>
                  <a:srgbClr val="FFFFFF"/>
                </a:solidFill>
              </a:defRPr>
            </a:lvl2pPr>
            <a:lvl3pPr marL="320417" indent="-139670">
              <a:spcBef>
                <a:spcPts val="104"/>
              </a:spcBef>
              <a:defRPr sz="1100" b="0">
                <a:solidFill>
                  <a:srgbClr val="FFFFFF"/>
                </a:solidFill>
              </a:defRPr>
            </a:lvl3pPr>
            <a:lvl4pPr marL="466663" indent="-111736">
              <a:spcBef>
                <a:spcPts val="0"/>
              </a:spcBef>
              <a:defRPr sz="1100" b="0">
                <a:solidFill>
                  <a:srgbClr val="FFFFFF"/>
                </a:solidFill>
              </a:defRPr>
            </a:lvl4pPr>
            <a:lvl5pPr marL="647402" indent="-139670">
              <a:spcBef>
                <a:spcPts val="0"/>
              </a:spcBef>
              <a:defRPr sz="1100" b="0">
                <a:solidFill>
                  <a:srgbClr val="FFFFFF"/>
                </a:solidFill>
              </a:defRPr>
            </a:lvl5pPr>
          </a:lstStyle>
          <a:p>
            <a:pPr lvl="0"/>
            <a:r>
              <a:rPr lang="en-US" dirty="0"/>
              <a:t>Click to edit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6"/>
          <p:cNvSpPr>
            <a:spLocks noGrp="1"/>
          </p:cNvSpPr>
          <p:nvPr>
            <p:ph type="body" sz="quarter" idx="34" hasCustomPrompt="1"/>
          </p:nvPr>
        </p:nvSpPr>
        <p:spPr>
          <a:xfrm>
            <a:off x="462105" y="1137923"/>
            <a:ext cx="3443417" cy="236011"/>
          </a:xfrm>
        </p:spPr>
        <p:txBody>
          <a:bodyPr lIns="0" rIns="0"/>
          <a:lstStyle>
            <a:lvl1pPr>
              <a:spcBef>
                <a:spcPts val="520"/>
              </a:spcBef>
              <a:defRPr sz="1400" b="0" i="1">
                <a:solidFill>
                  <a:srgbClr val="FFFFFF"/>
                </a:solidFill>
              </a:defRPr>
            </a:lvl1pPr>
            <a:lvl2pPr marL="202106" indent="-157746">
              <a:spcBef>
                <a:spcPts val="208"/>
              </a:spcBef>
              <a:defRPr sz="1400" b="0" i="1">
                <a:solidFill>
                  <a:srgbClr val="FFFFFF"/>
                </a:solidFill>
              </a:defRPr>
            </a:lvl2pPr>
            <a:lvl3pPr marL="446946" indent="-202106">
              <a:spcBef>
                <a:spcPts val="104"/>
              </a:spcBef>
              <a:defRPr sz="1400" b="0" i="1">
                <a:solidFill>
                  <a:srgbClr val="FFFFFF"/>
                </a:solidFill>
              </a:defRPr>
            </a:lvl3pPr>
            <a:lvl4pPr marL="657278" indent="-165961">
              <a:spcBef>
                <a:spcPts val="0"/>
              </a:spcBef>
              <a:defRPr sz="1400" b="0" i="1">
                <a:solidFill>
                  <a:srgbClr val="FFFFFF"/>
                </a:solidFill>
              </a:defRPr>
            </a:lvl4pPr>
            <a:lvl5pPr marL="875826" indent="-192251">
              <a:spcBef>
                <a:spcPts val="0"/>
              </a:spcBef>
              <a:defRPr sz="1400" b="0" i="1">
                <a:solidFill>
                  <a:srgbClr val="FFFFFF"/>
                </a:solidFill>
              </a:defRPr>
            </a:lvl5pPr>
          </a:lstStyle>
          <a:p>
            <a:pPr lvl="0"/>
            <a:r>
              <a:rPr lang="en-US" dirty="0"/>
              <a:t>Title</a:t>
            </a:r>
          </a:p>
        </p:txBody>
      </p:sp>
      <p:sp>
        <p:nvSpPr>
          <p:cNvPr id="9" name="Picture Placeholder 15"/>
          <p:cNvSpPr>
            <a:spLocks noGrp="1"/>
          </p:cNvSpPr>
          <p:nvPr>
            <p:ph type="pic" sz="quarter" idx="32"/>
          </p:nvPr>
        </p:nvSpPr>
        <p:spPr>
          <a:xfrm>
            <a:off x="8125630" y="6882434"/>
            <a:ext cx="883779" cy="470835"/>
          </a:xfrm>
        </p:spPr>
        <p:txBody>
          <a:bodyPr anchor="ctr" anchorCtr="1"/>
          <a:lstStyle>
            <a:lvl1pPr>
              <a:defRPr sz="900"/>
            </a:lvl1pPr>
          </a:lstStyle>
          <a:p>
            <a:r>
              <a:rPr lang="en-US"/>
              <a:t>Drag picture to placeholder or click icon to add</a:t>
            </a:r>
          </a:p>
        </p:txBody>
      </p:sp>
      <p:sp>
        <p:nvSpPr>
          <p:cNvPr id="3" name="Footer Placeholder 2"/>
          <p:cNvSpPr>
            <a:spLocks noGrp="1"/>
          </p:cNvSpPr>
          <p:nvPr>
            <p:ph type="ftr" sz="quarter" idx="35"/>
          </p:nvPr>
        </p:nvSpPr>
        <p:spPr/>
        <p:txBody>
          <a:bodyPr/>
          <a:lstStyle/>
          <a:p>
            <a:endParaRPr lang="en-US" dirty="0"/>
          </a:p>
        </p:txBody>
      </p:sp>
      <p:sp>
        <p:nvSpPr>
          <p:cNvPr id="4" name="Slide Number Placeholder 3"/>
          <p:cNvSpPr>
            <a:spLocks noGrp="1"/>
          </p:cNvSpPr>
          <p:nvPr>
            <p:ph type="sldNum" sz="quarter" idx="36"/>
          </p:nvPr>
        </p:nvSpPr>
        <p:spPr/>
        <p:txBody>
          <a:bodyPr/>
          <a:lstStyle/>
          <a:p>
            <a:fld id="{18FFD63D-7F43-3B4E-8B2F-7535F503E7C1}" type="slidenum">
              <a:rPr lang="en-US" smtClean="0"/>
              <a:pPr/>
              <a:t>‹#›</a:t>
            </a:fld>
            <a:endParaRPr 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18b Bio page – Right text">
    <p:spTree>
      <p:nvGrpSpPr>
        <p:cNvPr id="1" name=""/>
        <p:cNvGrpSpPr/>
        <p:nvPr/>
      </p:nvGrpSpPr>
      <p:grpSpPr>
        <a:xfrm>
          <a:off x="0" y="0"/>
          <a:ext cx="0" cy="0"/>
          <a:chOff x="0" y="0"/>
          <a:chExt cx="0" cy="0"/>
        </a:xfrm>
      </p:grpSpPr>
      <p:sp>
        <p:nvSpPr>
          <p:cNvPr id="27" name="Picture Placeholder 26"/>
          <p:cNvSpPr>
            <a:spLocks noGrp="1"/>
          </p:cNvSpPr>
          <p:nvPr>
            <p:ph type="pic" sz="quarter" idx="31"/>
          </p:nvPr>
        </p:nvSpPr>
        <p:spPr>
          <a:xfrm>
            <a:off x="0" y="0"/>
            <a:ext cx="9323388" cy="7315200"/>
          </a:xfrm>
        </p:spPr>
        <p:txBody>
          <a:bodyPr/>
          <a:lstStyle/>
          <a:p>
            <a:r>
              <a:rPr lang="en-US"/>
              <a:t>Drag picture to placeholder or click icon to add</a:t>
            </a:r>
            <a:endParaRPr lang="en-US" dirty="0"/>
          </a:p>
        </p:txBody>
      </p:sp>
      <p:sp>
        <p:nvSpPr>
          <p:cNvPr id="2" name="Title 1"/>
          <p:cNvSpPr>
            <a:spLocks noGrp="1"/>
          </p:cNvSpPr>
          <p:nvPr>
            <p:ph type="title" hasCustomPrompt="1"/>
          </p:nvPr>
        </p:nvSpPr>
        <p:spPr>
          <a:xfrm>
            <a:off x="5286512" y="325120"/>
            <a:ext cx="3729355" cy="6595534"/>
          </a:xfrm>
          <a:solidFill>
            <a:schemeClr val="tx1">
              <a:alpha val="52000"/>
            </a:schemeClr>
          </a:solidFill>
        </p:spPr>
        <p:txBody>
          <a:bodyPr lIns="94647" tIns="94647" rIns="94647" bIns="94647"/>
          <a:lstStyle>
            <a:lvl1pPr algn="l">
              <a:defRPr sz="3100" b="0" cap="none" baseline="0">
                <a:solidFill>
                  <a:srgbClr val="FFFFFF"/>
                </a:solidFill>
              </a:defRPr>
            </a:lvl1pPr>
          </a:lstStyle>
          <a:p>
            <a:r>
              <a:rPr lang="en-US" dirty="0"/>
              <a:t>Bio Name</a:t>
            </a:r>
          </a:p>
        </p:txBody>
      </p:sp>
      <p:sp>
        <p:nvSpPr>
          <p:cNvPr id="10" name="Text Placeholder 6"/>
          <p:cNvSpPr>
            <a:spLocks noGrp="1"/>
          </p:cNvSpPr>
          <p:nvPr>
            <p:ph type="body" sz="quarter" idx="33" hasCustomPrompt="1"/>
          </p:nvPr>
        </p:nvSpPr>
        <p:spPr>
          <a:xfrm>
            <a:off x="5432402" y="1654772"/>
            <a:ext cx="3443417" cy="5198885"/>
          </a:xfrm>
        </p:spPr>
        <p:txBody>
          <a:bodyPr lIns="0" rIns="0"/>
          <a:lstStyle>
            <a:lvl1pPr>
              <a:spcBef>
                <a:spcPts val="832"/>
              </a:spcBef>
              <a:defRPr sz="1100" b="0">
                <a:solidFill>
                  <a:srgbClr val="FFFFFF"/>
                </a:solidFill>
              </a:defRPr>
            </a:lvl1pPr>
            <a:lvl2pPr marL="159388" indent="-115025">
              <a:spcBef>
                <a:spcPts val="208"/>
              </a:spcBef>
              <a:defRPr sz="1100" b="0">
                <a:solidFill>
                  <a:srgbClr val="FFFFFF"/>
                </a:solidFill>
              </a:defRPr>
            </a:lvl2pPr>
            <a:lvl3pPr marL="320417" indent="-139670">
              <a:spcBef>
                <a:spcPts val="104"/>
              </a:spcBef>
              <a:defRPr sz="1100" b="0">
                <a:solidFill>
                  <a:srgbClr val="FFFFFF"/>
                </a:solidFill>
              </a:defRPr>
            </a:lvl3pPr>
            <a:lvl4pPr marL="466663" indent="-111736">
              <a:spcBef>
                <a:spcPts val="0"/>
              </a:spcBef>
              <a:defRPr sz="1100" b="0">
                <a:solidFill>
                  <a:srgbClr val="FFFFFF"/>
                </a:solidFill>
              </a:defRPr>
            </a:lvl4pPr>
            <a:lvl5pPr marL="647402" indent="-139670">
              <a:spcBef>
                <a:spcPts val="0"/>
              </a:spcBef>
              <a:defRPr sz="1100" b="0">
                <a:solidFill>
                  <a:srgbClr val="FFFFFF"/>
                </a:solidFill>
              </a:defRPr>
            </a:lvl5pPr>
          </a:lstStyle>
          <a:p>
            <a:pPr lvl="0"/>
            <a:r>
              <a:rPr lang="en-US" dirty="0"/>
              <a:t>Click to edit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6"/>
          <p:cNvSpPr>
            <a:spLocks noGrp="1"/>
          </p:cNvSpPr>
          <p:nvPr>
            <p:ph type="body" sz="quarter" idx="34" hasCustomPrompt="1"/>
          </p:nvPr>
        </p:nvSpPr>
        <p:spPr>
          <a:xfrm>
            <a:off x="5432402" y="1137923"/>
            <a:ext cx="3443417" cy="236011"/>
          </a:xfrm>
        </p:spPr>
        <p:txBody>
          <a:bodyPr lIns="0" rIns="0"/>
          <a:lstStyle>
            <a:lvl1pPr>
              <a:spcBef>
                <a:spcPts val="520"/>
              </a:spcBef>
              <a:defRPr sz="1400" b="0" i="1">
                <a:solidFill>
                  <a:srgbClr val="FFFFFF"/>
                </a:solidFill>
              </a:defRPr>
            </a:lvl1pPr>
            <a:lvl2pPr marL="202106" indent="-157746">
              <a:spcBef>
                <a:spcPts val="208"/>
              </a:spcBef>
              <a:defRPr sz="1400" b="0" i="1">
                <a:solidFill>
                  <a:srgbClr val="FFFFFF"/>
                </a:solidFill>
              </a:defRPr>
            </a:lvl2pPr>
            <a:lvl3pPr marL="446946" indent="-202106">
              <a:spcBef>
                <a:spcPts val="104"/>
              </a:spcBef>
              <a:defRPr sz="1400" b="0" i="1">
                <a:solidFill>
                  <a:srgbClr val="FFFFFF"/>
                </a:solidFill>
              </a:defRPr>
            </a:lvl3pPr>
            <a:lvl4pPr marL="657278" indent="-165961">
              <a:spcBef>
                <a:spcPts val="0"/>
              </a:spcBef>
              <a:defRPr sz="1400" b="0" i="1">
                <a:solidFill>
                  <a:srgbClr val="FFFFFF"/>
                </a:solidFill>
              </a:defRPr>
            </a:lvl4pPr>
            <a:lvl5pPr marL="875826" indent="-192251">
              <a:spcBef>
                <a:spcPts val="0"/>
              </a:spcBef>
              <a:defRPr sz="1400" b="0" i="1">
                <a:solidFill>
                  <a:srgbClr val="FFFFFF"/>
                </a:solidFill>
              </a:defRPr>
            </a:lvl5pPr>
          </a:lstStyle>
          <a:p>
            <a:pPr lvl="0"/>
            <a:r>
              <a:rPr lang="en-US" dirty="0"/>
              <a:t>Title</a:t>
            </a:r>
          </a:p>
        </p:txBody>
      </p:sp>
      <p:sp>
        <p:nvSpPr>
          <p:cNvPr id="9" name="Picture Placeholder 15"/>
          <p:cNvSpPr>
            <a:spLocks noGrp="1"/>
          </p:cNvSpPr>
          <p:nvPr>
            <p:ph type="pic" sz="quarter" idx="32"/>
          </p:nvPr>
        </p:nvSpPr>
        <p:spPr>
          <a:xfrm>
            <a:off x="8125630" y="6882434"/>
            <a:ext cx="883779" cy="470835"/>
          </a:xfrm>
        </p:spPr>
        <p:txBody>
          <a:bodyPr anchor="ctr" anchorCtr="1"/>
          <a:lstStyle>
            <a:lvl1pPr>
              <a:defRPr sz="900"/>
            </a:lvl1pPr>
          </a:lstStyle>
          <a:p>
            <a:r>
              <a:rPr lang="en-US"/>
              <a:t>Drag picture to placeholder or click icon to add</a:t>
            </a:r>
          </a:p>
        </p:txBody>
      </p:sp>
      <p:sp>
        <p:nvSpPr>
          <p:cNvPr id="3" name="Footer Placeholder 2"/>
          <p:cNvSpPr>
            <a:spLocks noGrp="1"/>
          </p:cNvSpPr>
          <p:nvPr>
            <p:ph type="ftr" sz="quarter" idx="35"/>
          </p:nvPr>
        </p:nvSpPr>
        <p:spPr/>
        <p:txBody>
          <a:bodyPr/>
          <a:lstStyle/>
          <a:p>
            <a:endParaRPr lang="en-US" dirty="0"/>
          </a:p>
        </p:txBody>
      </p:sp>
      <p:sp>
        <p:nvSpPr>
          <p:cNvPr id="4" name="Slide Number Placeholder 3"/>
          <p:cNvSpPr>
            <a:spLocks noGrp="1"/>
          </p:cNvSpPr>
          <p:nvPr>
            <p:ph type="sldNum" sz="quarter" idx="36"/>
          </p:nvPr>
        </p:nvSpPr>
        <p:spPr/>
        <p:txBody>
          <a:bodyPr/>
          <a:lstStyle/>
          <a:p>
            <a:fld id="{18FFD63D-7F43-3B4E-8B2F-7535F503E7C1}" type="slidenum">
              <a:rPr lang="en-US" smtClean="0"/>
              <a:pPr/>
              <a:t>‹#›</a:t>
            </a:fld>
            <a:endParaRPr 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19a Image dark – split title">
    <p:bg>
      <p:bgPr>
        <a:solidFill>
          <a:schemeClr val="accent1"/>
        </a:solidFill>
        <a:effectLst/>
      </p:bgPr>
    </p:bg>
    <p:spTree>
      <p:nvGrpSpPr>
        <p:cNvPr id="1" name=""/>
        <p:cNvGrpSpPr/>
        <p:nvPr/>
      </p:nvGrpSpPr>
      <p:grpSpPr>
        <a:xfrm>
          <a:off x="0" y="0"/>
          <a:ext cx="0" cy="0"/>
          <a:chOff x="0" y="0"/>
          <a:chExt cx="0" cy="0"/>
        </a:xfrm>
      </p:grpSpPr>
      <p:sp>
        <p:nvSpPr>
          <p:cNvPr id="27" name="Picture Placeholder 26"/>
          <p:cNvSpPr>
            <a:spLocks noGrp="1"/>
          </p:cNvSpPr>
          <p:nvPr>
            <p:ph type="pic" sz="quarter" idx="31"/>
          </p:nvPr>
        </p:nvSpPr>
        <p:spPr>
          <a:xfrm>
            <a:off x="-9324" y="-9754"/>
            <a:ext cx="9342035" cy="7334707"/>
          </a:xfrm>
        </p:spPr>
        <p:txBody>
          <a:bodyPr/>
          <a:lstStyle/>
          <a:p>
            <a:r>
              <a:rPr lang="en-US"/>
              <a:t>Drag picture to placeholder or click icon to add</a:t>
            </a:r>
          </a:p>
        </p:txBody>
      </p:sp>
      <p:sp>
        <p:nvSpPr>
          <p:cNvPr id="2" name="Title 1"/>
          <p:cNvSpPr>
            <a:spLocks noGrp="1"/>
          </p:cNvSpPr>
          <p:nvPr>
            <p:ph type="title" hasCustomPrompt="1"/>
          </p:nvPr>
        </p:nvSpPr>
        <p:spPr>
          <a:xfrm>
            <a:off x="309740" y="457038"/>
            <a:ext cx="2325432" cy="1104821"/>
          </a:xfrm>
        </p:spPr>
        <p:txBody>
          <a:bodyPr/>
          <a:lstStyle>
            <a:lvl1pPr algn="l">
              <a:defRPr sz="1900" b="1" cap="none">
                <a:solidFill>
                  <a:schemeClr val="bg1"/>
                </a:solidFill>
              </a:defRPr>
            </a:lvl1pPr>
          </a:lstStyle>
          <a:p>
            <a:r>
              <a:rPr lang="en-US" dirty="0"/>
              <a:t>Click To Edit Master Title Style</a:t>
            </a:r>
          </a:p>
        </p:txBody>
      </p:sp>
      <p:sp>
        <p:nvSpPr>
          <p:cNvPr id="32" name="Text Placeholder 16"/>
          <p:cNvSpPr>
            <a:spLocks noGrp="1"/>
          </p:cNvSpPr>
          <p:nvPr>
            <p:ph type="body" sz="quarter" idx="30"/>
          </p:nvPr>
        </p:nvSpPr>
        <p:spPr>
          <a:xfrm>
            <a:off x="309234" y="313986"/>
            <a:ext cx="8708044" cy="29261"/>
          </a:xfrm>
          <a:solidFill>
            <a:srgbClr val="FFFFFF"/>
          </a:solidFill>
        </p:spPr>
        <p:txBody>
          <a:bodyPr/>
          <a:lstStyle>
            <a:lvl1pPr>
              <a:defRPr sz="200">
                <a:solidFill>
                  <a:srgbClr val="FFFFFF"/>
                </a:solidFill>
              </a:defRPr>
            </a:lvl1pPr>
          </a:lstStyle>
          <a:p>
            <a:pPr lvl="0"/>
            <a:r>
              <a:rPr lang="en-US"/>
              <a:t>Click to edit Master text styles</a:t>
            </a:r>
          </a:p>
        </p:txBody>
      </p:sp>
      <p:sp>
        <p:nvSpPr>
          <p:cNvPr id="7" name="Footer Placeholder 35"/>
          <p:cNvSpPr>
            <a:spLocks noGrp="1"/>
          </p:cNvSpPr>
          <p:nvPr>
            <p:ph type="ftr" sz="quarter" idx="3"/>
          </p:nvPr>
        </p:nvSpPr>
        <p:spPr>
          <a:xfrm>
            <a:off x="388474" y="7063422"/>
            <a:ext cx="6435728" cy="169333"/>
          </a:xfrm>
          <a:prstGeom prst="rect">
            <a:avLst/>
          </a:prstGeom>
          <a:ln>
            <a:noFill/>
          </a:ln>
        </p:spPr>
        <p:txBody>
          <a:bodyPr vert="horz" lIns="0" tIns="0" rIns="94647" bIns="0" rtlCol="0" anchor="ctr"/>
          <a:lstStyle>
            <a:lvl1pPr algn="l">
              <a:defRPr sz="800">
                <a:solidFill>
                  <a:schemeClr val="bg1"/>
                </a:solidFill>
              </a:defRPr>
            </a:lvl1pPr>
          </a:lstStyle>
          <a:p>
            <a:endParaRPr lang="en-US" dirty="0"/>
          </a:p>
        </p:txBody>
      </p:sp>
      <p:sp>
        <p:nvSpPr>
          <p:cNvPr id="8" name="Slide Number Placeholder 36"/>
          <p:cNvSpPr>
            <a:spLocks noGrp="1"/>
          </p:cNvSpPr>
          <p:nvPr>
            <p:ph type="sldNum" sz="quarter" idx="4"/>
          </p:nvPr>
        </p:nvSpPr>
        <p:spPr>
          <a:xfrm>
            <a:off x="77733" y="7061995"/>
            <a:ext cx="267561" cy="172263"/>
          </a:xfrm>
          <a:prstGeom prst="rect">
            <a:avLst/>
          </a:prstGeom>
          <a:ln>
            <a:noFill/>
          </a:ln>
        </p:spPr>
        <p:txBody>
          <a:bodyPr vert="horz" lIns="0" tIns="0" rIns="0" bIns="0" rtlCol="0" anchor="ctr" anchorCtr="0"/>
          <a:lstStyle>
            <a:lvl1pPr algn="r">
              <a:defRPr sz="800">
                <a:solidFill>
                  <a:schemeClr val="bg1"/>
                </a:solidFill>
              </a:defRPr>
            </a:lvl1pPr>
          </a:lstStyle>
          <a:p>
            <a:fld id="{18FFD63D-7F43-3B4E-8B2F-7535F503E7C1}" type="slidenum">
              <a:rPr lang="en-US" smtClean="0"/>
              <a:pPr/>
              <a:t>‹#›</a:t>
            </a:fld>
            <a:endParaRPr lang="en-US" dirty="0"/>
          </a:p>
        </p:txBody>
      </p:sp>
      <p:sp>
        <p:nvSpPr>
          <p:cNvPr id="13" name="Picture Placeholder 15"/>
          <p:cNvSpPr>
            <a:spLocks noGrp="1"/>
          </p:cNvSpPr>
          <p:nvPr>
            <p:ph type="pic" sz="quarter" idx="35"/>
          </p:nvPr>
        </p:nvSpPr>
        <p:spPr>
          <a:xfrm>
            <a:off x="8125630" y="6823645"/>
            <a:ext cx="883779" cy="588414"/>
          </a:xfrm>
        </p:spPr>
        <p:txBody>
          <a:bodyPr anchor="ctr" anchorCtr="1"/>
          <a:lstStyle>
            <a:lvl1pPr>
              <a:defRPr sz="900"/>
            </a:lvl1pPr>
          </a:lstStyle>
          <a:p>
            <a:r>
              <a:rPr lang="en-US"/>
              <a:t>Drag picture to placeholder or click icon to add</a:t>
            </a:r>
          </a:p>
        </p:txBody>
      </p:sp>
      <p:sp>
        <p:nvSpPr>
          <p:cNvPr id="11" name="Content Placeholder 3"/>
          <p:cNvSpPr>
            <a:spLocks noGrp="1"/>
          </p:cNvSpPr>
          <p:nvPr>
            <p:ph sz="half" idx="2"/>
          </p:nvPr>
        </p:nvSpPr>
        <p:spPr>
          <a:xfrm>
            <a:off x="310817" y="1638589"/>
            <a:ext cx="2325993" cy="5105886"/>
          </a:xfrm>
          <a:noFill/>
        </p:spPr>
        <p:txBody>
          <a:bodyPr/>
          <a:lstStyle>
            <a:lvl1pPr>
              <a:spcBef>
                <a:spcPts val="1040"/>
              </a:spcBef>
              <a:defRPr sz="1200">
                <a:solidFill>
                  <a:schemeClr val="bg2">
                    <a:lumMod val="60000"/>
                    <a:lumOff val="40000"/>
                  </a:schemeClr>
                </a:solidFill>
              </a:defRPr>
            </a:lvl1pPr>
            <a:lvl2pPr marL="179108" indent="-123241">
              <a:spcBef>
                <a:spcPts val="312"/>
              </a:spcBef>
              <a:tabLst/>
              <a:defRPr sz="1200">
                <a:solidFill>
                  <a:schemeClr val="bg2">
                    <a:lumMod val="60000"/>
                    <a:lumOff val="40000"/>
                  </a:schemeClr>
                </a:solidFill>
              </a:defRPr>
            </a:lvl2pPr>
            <a:lvl3pPr marL="359856" indent="-154459">
              <a:spcBef>
                <a:spcPts val="104"/>
              </a:spcBef>
              <a:defRPr sz="1200">
                <a:solidFill>
                  <a:schemeClr val="bg2">
                    <a:lumMod val="60000"/>
                    <a:lumOff val="40000"/>
                  </a:schemeClr>
                </a:solidFill>
              </a:defRPr>
            </a:lvl3pPr>
            <a:lvl4pPr marL="520892" indent="-129815">
              <a:spcBef>
                <a:spcPts val="104"/>
              </a:spcBef>
              <a:spcAft>
                <a:spcPts val="0"/>
              </a:spcAft>
              <a:tabLst/>
              <a:defRPr sz="1200">
                <a:solidFill>
                  <a:schemeClr val="bg2">
                    <a:lumMod val="60000"/>
                    <a:lumOff val="40000"/>
                  </a:schemeClr>
                </a:solidFill>
              </a:defRPr>
            </a:lvl4pPr>
            <a:lvl5pPr marL="695068" indent="-149529">
              <a:spcBef>
                <a:spcPts val="0"/>
              </a:spcBef>
              <a:spcAft>
                <a:spcPts val="0"/>
              </a:spcAft>
              <a:tabLst/>
              <a:defRPr sz="1200">
                <a:solidFill>
                  <a:schemeClr val="bg2">
                    <a:lumMod val="60000"/>
                    <a:lumOff val="40000"/>
                  </a:schemeClr>
                </a:solidFill>
              </a:defRPr>
            </a:lvl5pPr>
            <a:lvl6pPr>
              <a:defRPr sz="1700"/>
            </a:lvl6pPr>
            <a:lvl7pPr>
              <a:defRPr sz="1700"/>
            </a:lvl7pPr>
            <a:lvl8pPr>
              <a:defRPr sz="1700"/>
            </a:lvl8pPr>
            <a:lvl9pPr>
              <a:defRPr sz="17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3"/>
          <p:cNvSpPr>
            <a:spLocks noGrp="1"/>
          </p:cNvSpPr>
          <p:nvPr>
            <p:ph sz="half" idx="33"/>
          </p:nvPr>
        </p:nvSpPr>
        <p:spPr>
          <a:xfrm>
            <a:off x="3023665" y="538803"/>
            <a:ext cx="5985745" cy="1086797"/>
          </a:xfrm>
          <a:noFill/>
        </p:spPr>
        <p:txBody>
          <a:bodyPr/>
          <a:lstStyle>
            <a:lvl1pPr>
              <a:spcBef>
                <a:spcPts val="1040"/>
              </a:spcBef>
              <a:defRPr sz="1200">
                <a:solidFill>
                  <a:schemeClr val="bg2">
                    <a:lumMod val="60000"/>
                    <a:lumOff val="40000"/>
                  </a:schemeClr>
                </a:solidFill>
              </a:defRPr>
            </a:lvl1pPr>
            <a:lvl2pPr marL="179108" indent="-123241">
              <a:spcBef>
                <a:spcPts val="312"/>
              </a:spcBef>
              <a:tabLst/>
              <a:defRPr sz="1200">
                <a:solidFill>
                  <a:schemeClr val="bg2">
                    <a:lumMod val="60000"/>
                    <a:lumOff val="40000"/>
                  </a:schemeClr>
                </a:solidFill>
              </a:defRPr>
            </a:lvl2pPr>
            <a:lvl3pPr marL="359856" indent="-154459">
              <a:spcBef>
                <a:spcPts val="104"/>
              </a:spcBef>
              <a:defRPr sz="1200">
                <a:solidFill>
                  <a:schemeClr val="bg2">
                    <a:lumMod val="60000"/>
                    <a:lumOff val="40000"/>
                  </a:schemeClr>
                </a:solidFill>
              </a:defRPr>
            </a:lvl3pPr>
            <a:lvl4pPr marL="520892" indent="-129815">
              <a:spcBef>
                <a:spcPts val="104"/>
              </a:spcBef>
              <a:spcAft>
                <a:spcPts val="0"/>
              </a:spcAft>
              <a:tabLst/>
              <a:defRPr sz="1200">
                <a:solidFill>
                  <a:schemeClr val="bg2">
                    <a:lumMod val="60000"/>
                    <a:lumOff val="40000"/>
                  </a:schemeClr>
                </a:solidFill>
              </a:defRPr>
            </a:lvl4pPr>
            <a:lvl5pPr marL="695068" indent="-149529">
              <a:spcBef>
                <a:spcPts val="0"/>
              </a:spcBef>
              <a:spcAft>
                <a:spcPts val="0"/>
              </a:spcAft>
              <a:tabLst/>
              <a:defRPr sz="1200">
                <a:solidFill>
                  <a:schemeClr val="bg2">
                    <a:lumMod val="60000"/>
                    <a:lumOff val="40000"/>
                  </a:schemeClr>
                </a:solidFill>
              </a:defRPr>
            </a:lvl5pPr>
            <a:lvl6pPr>
              <a:defRPr sz="1700"/>
            </a:lvl6pPr>
            <a:lvl7pPr>
              <a:defRPr sz="1700"/>
            </a:lvl7pPr>
            <a:lvl8pPr>
              <a:defRPr sz="1700"/>
            </a:lvl8pPr>
            <a:lvl9pPr>
              <a:defRPr sz="17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19b image light – split title">
    <p:spTree>
      <p:nvGrpSpPr>
        <p:cNvPr id="1" name=""/>
        <p:cNvGrpSpPr/>
        <p:nvPr/>
      </p:nvGrpSpPr>
      <p:grpSpPr>
        <a:xfrm>
          <a:off x="0" y="0"/>
          <a:ext cx="0" cy="0"/>
          <a:chOff x="0" y="0"/>
          <a:chExt cx="0" cy="0"/>
        </a:xfrm>
      </p:grpSpPr>
      <p:sp>
        <p:nvSpPr>
          <p:cNvPr id="11" name="Picture Placeholder 26"/>
          <p:cNvSpPr>
            <a:spLocks noGrp="1"/>
          </p:cNvSpPr>
          <p:nvPr>
            <p:ph type="pic" sz="quarter" idx="31"/>
          </p:nvPr>
        </p:nvSpPr>
        <p:spPr>
          <a:xfrm>
            <a:off x="-9324" y="-9754"/>
            <a:ext cx="9342035" cy="7334707"/>
          </a:xfrm>
        </p:spPr>
        <p:txBody>
          <a:bodyPr/>
          <a:lstStyle/>
          <a:p>
            <a:r>
              <a:rPr lang="en-US"/>
              <a:t>Drag picture to placeholder or click icon to add</a:t>
            </a:r>
          </a:p>
        </p:txBody>
      </p:sp>
      <p:sp>
        <p:nvSpPr>
          <p:cNvPr id="2" name="Title 1"/>
          <p:cNvSpPr>
            <a:spLocks noGrp="1"/>
          </p:cNvSpPr>
          <p:nvPr>
            <p:ph type="title" hasCustomPrompt="1"/>
          </p:nvPr>
        </p:nvSpPr>
        <p:spPr>
          <a:xfrm>
            <a:off x="309740" y="457038"/>
            <a:ext cx="2325432" cy="1104821"/>
          </a:xfrm>
        </p:spPr>
        <p:txBody>
          <a:bodyPr/>
          <a:lstStyle>
            <a:lvl1pPr algn="l">
              <a:defRPr sz="1900" b="1" cap="none">
                <a:solidFill>
                  <a:srgbClr val="3C3737"/>
                </a:solidFill>
              </a:defRPr>
            </a:lvl1pPr>
          </a:lstStyle>
          <a:p>
            <a:r>
              <a:rPr lang="en-US" dirty="0"/>
              <a:t>Click To Edit Master Title Style</a:t>
            </a:r>
          </a:p>
        </p:txBody>
      </p:sp>
      <p:sp>
        <p:nvSpPr>
          <p:cNvPr id="32" name="Text Placeholder 16"/>
          <p:cNvSpPr>
            <a:spLocks noGrp="1"/>
          </p:cNvSpPr>
          <p:nvPr>
            <p:ph type="body" sz="quarter" idx="30"/>
          </p:nvPr>
        </p:nvSpPr>
        <p:spPr>
          <a:xfrm>
            <a:off x="309234" y="313986"/>
            <a:ext cx="8708044" cy="29261"/>
          </a:xfrm>
          <a:solidFill>
            <a:schemeClr val="tx1"/>
          </a:solidFill>
        </p:spPr>
        <p:txBody>
          <a:bodyPr/>
          <a:lstStyle>
            <a:lvl1pPr>
              <a:defRPr sz="200">
                <a:solidFill>
                  <a:srgbClr val="FFFFFF"/>
                </a:solidFill>
              </a:defRPr>
            </a:lvl1pPr>
          </a:lstStyle>
          <a:p>
            <a:pPr lvl="0"/>
            <a:r>
              <a:rPr lang="en-US"/>
              <a:t>Click to edit Master text styles</a:t>
            </a:r>
          </a:p>
        </p:txBody>
      </p:sp>
      <p:sp>
        <p:nvSpPr>
          <p:cNvPr id="7" name="Footer Placeholder 35"/>
          <p:cNvSpPr>
            <a:spLocks noGrp="1"/>
          </p:cNvSpPr>
          <p:nvPr>
            <p:ph type="ftr" sz="quarter" idx="3"/>
          </p:nvPr>
        </p:nvSpPr>
        <p:spPr>
          <a:xfrm>
            <a:off x="388474" y="7063422"/>
            <a:ext cx="6435728" cy="169333"/>
          </a:xfrm>
          <a:prstGeom prst="rect">
            <a:avLst/>
          </a:prstGeom>
          <a:ln>
            <a:noFill/>
          </a:ln>
        </p:spPr>
        <p:txBody>
          <a:bodyPr vert="horz" lIns="0" tIns="0" rIns="94647" bIns="0" rtlCol="0" anchor="ctr"/>
          <a:lstStyle>
            <a:lvl1pPr algn="l">
              <a:defRPr sz="800">
                <a:solidFill>
                  <a:schemeClr val="accent2"/>
                </a:solidFill>
              </a:defRPr>
            </a:lvl1pPr>
          </a:lstStyle>
          <a:p>
            <a:endParaRPr lang="en-US" dirty="0"/>
          </a:p>
        </p:txBody>
      </p:sp>
      <p:sp>
        <p:nvSpPr>
          <p:cNvPr id="8" name="Slide Number Placeholder 36"/>
          <p:cNvSpPr>
            <a:spLocks noGrp="1"/>
          </p:cNvSpPr>
          <p:nvPr>
            <p:ph type="sldNum" sz="quarter" idx="4"/>
          </p:nvPr>
        </p:nvSpPr>
        <p:spPr>
          <a:xfrm>
            <a:off x="77733" y="7061995"/>
            <a:ext cx="267561" cy="172263"/>
          </a:xfrm>
          <a:prstGeom prst="rect">
            <a:avLst/>
          </a:prstGeom>
          <a:ln>
            <a:noFill/>
          </a:ln>
        </p:spPr>
        <p:txBody>
          <a:bodyPr vert="horz" lIns="0" tIns="0" rIns="0" bIns="0" rtlCol="0" anchor="ctr" anchorCtr="0"/>
          <a:lstStyle>
            <a:lvl1pPr algn="r">
              <a:defRPr sz="800">
                <a:solidFill>
                  <a:schemeClr val="accent2"/>
                </a:solidFill>
              </a:defRPr>
            </a:lvl1pPr>
          </a:lstStyle>
          <a:p>
            <a:fld id="{18FFD63D-7F43-3B4E-8B2F-7535F503E7C1}" type="slidenum">
              <a:rPr lang="en-US" smtClean="0"/>
              <a:pPr/>
              <a:t>‹#›</a:t>
            </a:fld>
            <a:endParaRPr lang="en-US" dirty="0"/>
          </a:p>
        </p:txBody>
      </p:sp>
      <p:sp>
        <p:nvSpPr>
          <p:cNvPr id="14" name="Picture Placeholder 15"/>
          <p:cNvSpPr>
            <a:spLocks noGrp="1"/>
          </p:cNvSpPr>
          <p:nvPr>
            <p:ph type="pic" sz="quarter" idx="35"/>
          </p:nvPr>
        </p:nvSpPr>
        <p:spPr>
          <a:xfrm>
            <a:off x="8125630" y="6827520"/>
            <a:ext cx="883779" cy="580663"/>
          </a:xfrm>
        </p:spPr>
        <p:txBody>
          <a:bodyPr anchor="ctr" anchorCtr="1"/>
          <a:lstStyle>
            <a:lvl1pPr>
              <a:defRPr sz="900"/>
            </a:lvl1pPr>
          </a:lstStyle>
          <a:p>
            <a:r>
              <a:rPr lang="en-US"/>
              <a:t>Drag picture to placeholder or click icon to add</a:t>
            </a:r>
          </a:p>
        </p:txBody>
      </p:sp>
      <p:sp>
        <p:nvSpPr>
          <p:cNvPr id="12" name="Content Placeholder 3"/>
          <p:cNvSpPr>
            <a:spLocks noGrp="1"/>
          </p:cNvSpPr>
          <p:nvPr>
            <p:ph sz="half" idx="2"/>
          </p:nvPr>
        </p:nvSpPr>
        <p:spPr>
          <a:xfrm>
            <a:off x="310817" y="1638589"/>
            <a:ext cx="2325993" cy="5105886"/>
          </a:xfrm>
          <a:noFill/>
        </p:spPr>
        <p:txBody>
          <a:bodyPr/>
          <a:lstStyle>
            <a:lvl1pPr>
              <a:spcBef>
                <a:spcPts val="1040"/>
              </a:spcBef>
              <a:defRPr sz="1200">
                <a:solidFill>
                  <a:schemeClr val="accent1"/>
                </a:solidFill>
              </a:defRPr>
            </a:lvl1pPr>
            <a:lvl2pPr marL="179108" indent="-123241">
              <a:spcBef>
                <a:spcPts val="312"/>
              </a:spcBef>
              <a:tabLst/>
              <a:defRPr sz="1200">
                <a:solidFill>
                  <a:schemeClr val="accent1"/>
                </a:solidFill>
              </a:defRPr>
            </a:lvl2pPr>
            <a:lvl3pPr marL="359856" indent="-154459">
              <a:spcBef>
                <a:spcPts val="104"/>
              </a:spcBef>
              <a:defRPr sz="1200">
                <a:solidFill>
                  <a:schemeClr val="accent1"/>
                </a:solidFill>
              </a:defRPr>
            </a:lvl3pPr>
            <a:lvl4pPr marL="520892" indent="-129815">
              <a:spcBef>
                <a:spcPts val="104"/>
              </a:spcBef>
              <a:spcAft>
                <a:spcPts val="0"/>
              </a:spcAft>
              <a:tabLst/>
              <a:defRPr sz="1200">
                <a:solidFill>
                  <a:schemeClr val="accent1"/>
                </a:solidFill>
              </a:defRPr>
            </a:lvl4pPr>
            <a:lvl5pPr marL="695068" indent="-149529">
              <a:spcBef>
                <a:spcPts val="0"/>
              </a:spcBef>
              <a:spcAft>
                <a:spcPts val="0"/>
              </a:spcAft>
              <a:tabLst/>
              <a:defRPr sz="1200">
                <a:solidFill>
                  <a:schemeClr val="accent1"/>
                </a:solidFill>
              </a:defRPr>
            </a:lvl5pPr>
            <a:lvl6pPr>
              <a:defRPr sz="1700"/>
            </a:lvl6pPr>
            <a:lvl7pPr>
              <a:defRPr sz="1700"/>
            </a:lvl7pPr>
            <a:lvl8pPr>
              <a:defRPr sz="1700"/>
            </a:lvl8pPr>
            <a:lvl9pPr>
              <a:defRPr sz="17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3"/>
          <p:cNvSpPr>
            <a:spLocks noGrp="1"/>
          </p:cNvSpPr>
          <p:nvPr>
            <p:ph sz="half" idx="33"/>
          </p:nvPr>
        </p:nvSpPr>
        <p:spPr>
          <a:xfrm>
            <a:off x="3023665" y="538803"/>
            <a:ext cx="5985745" cy="1086797"/>
          </a:xfrm>
          <a:noFill/>
        </p:spPr>
        <p:txBody>
          <a:bodyPr/>
          <a:lstStyle>
            <a:lvl1pPr>
              <a:spcBef>
                <a:spcPts val="1040"/>
              </a:spcBef>
              <a:defRPr sz="1200">
                <a:solidFill>
                  <a:schemeClr val="accent1"/>
                </a:solidFill>
              </a:defRPr>
            </a:lvl1pPr>
            <a:lvl2pPr marL="179108" indent="-123241">
              <a:spcBef>
                <a:spcPts val="312"/>
              </a:spcBef>
              <a:tabLst/>
              <a:defRPr sz="1200">
                <a:solidFill>
                  <a:schemeClr val="accent1"/>
                </a:solidFill>
              </a:defRPr>
            </a:lvl2pPr>
            <a:lvl3pPr marL="359856" indent="-154459">
              <a:spcBef>
                <a:spcPts val="104"/>
              </a:spcBef>
              <a:defRPr sz="1200">
                <a:solidFill>
                  <a:schemeClr val="accent1"/>
                </a:solidFill>
              </a:defRPr>
            </a:lvl3pPr>
            <a:lvl4pPr marL="520892" indent="-129815">
              <a:spcBef>
                <a:spcPts val="104"/>
              </a:spcBef>
              <a:spcAft>
                <a:spcPts val="0"/>
              </a:spcAft>
              <a:tabLst/>
              <a:defRPr sz="1200">
                <a:solidFill>
                  <a:schemeClr val="accent1"/>
                </a:solidFill>
              </a:defRPr>
            </a:lvl4pPr>
            <a:lvl5pPr marL="695068" indent="-149529">
              <a:spcBef>
                <a:spcPts val="0"/>
              </a:spcBef>
              <a:spcAft>
                <a:spcPts val="0"/>
              </a:spcAft>
              <a:tabLst/>
              <a:defRPr sz="1200">
                <a:solidFill>
                  <a:schemeClr val="accent1"/>
                </a:solidFill>
              </a:defRPr>
            </a:lvl5pPr>
            <a:lvl6pPr>
              <a:defRPr sz="1700"/>
            </a:lvl6pPr>
            <a:lvl7pPr>
              <a:defRPr sz="1700"/>
            </a:lvl7pPr>
            <a:lvl8pPr>
              <a:defRPr sz="1700"/>
            </a:lvl8pPr>
            <a:lvl9pPr>
              <a:defRPr sz="17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a Title w/text 14pt ">
    <p:spTree>
      <p:nvGrpSpPr>
        <p:cNvPr id="1" name=""/>
        <p:cNvGrpSpPr/>
        <p:nvPr/>
      </p:nvGrpSpPr>
      <p:grpSpPr>
        <a:xfrm>
          <a:off x="0" y="0"/>
          <a:ext cx="0" cy="0"/>
          <a:chOff x="0" y="0"/>
          <a:chExt cx="0" cy="0"/>
        </a:xfrm>
      </p:grpSpPr>
      <p:sp>
        <p:nvSpPr>
          <p:cNvPr id="2" name="Title 1"/>
          <p:cNvSpPr>
            <a:spLocks noGrp="1"/>
          </p:cNvSpPr>
          <p:nvPr>
            <p:ph type="title"/>
          </p:nvPr>
        </p:nvSpPr>
        <p:spPr>
          <a:xfrm>
            <a:off x="310779" y="457240"/>
            <a:ext cx="8688880" cy="585893"/>
          </a:xfrm>
        </p:spPr>
        <p:txBody>
          <a:bodyPr/>
          <a:lstStyle>
            <a:lvl1pPr>
              <a:defRPr>
                <a:solidFill>
                  <a:srgbClr val="3C3737"/>
                </a:solidFill>
              </a:defRPr>
            </a:lvl1pPr>
          </a:lstStyle>
          <a:p>
            <a:r>
              <a:rPr lang="en-US"/>
              <a:t>Click to edit Master title style</a:t>
            </a:r>
            <a:endParaRPr lang="en-US" dirty="0"/>
          </a:p>
        </p:txBody>
      </p:sp>
      <p:sp>
        <p:nvSpPr>
          <p:cNvPr id="7" name="Footer Placeholder 35"/>
          <p:cNvSpPr>
            <a:spLocks noGrp="1"/>
          </p:cNvSpPr>
          <p:nvPr>
            <p:ph type="ftr" sz="quarter" idx="10"/>
          </p:nvPr>
        </p:nvSpPr>
        <p:spPr>
          <a:xfrm>
            <a:off x="388474" y="7063422"/>
            <a:ext cx="6435728" cy="169333"/>
          </a:xfrm>
          <a:prstGeom prst="rect">
            <a:avLst/>
          </a:prstGeom>
        </p:spPr>
        <p:txBody>
          <a:bodyPr vert="horz" lIns="0" tIns="0" rIns="94647" bIns="0" rtlCol="0" anchor="ctr"/>
          <a:lstStyle>
            <a:lvl1pPr algn="l">
              <a:defRPr sz="800">
                <a:solidFill>
                  <a:schemeClr val="tx1"/>
                </a:solidFill>
              </a:defRPr>
            </a:lvl1pPr>
          </a:lstStyle>
          <a:p>
            <a:endParaRPr lang="en-US" dirty="0"/>
          </a:p>
        </p:txBody>
      </p:sp>
      <p:sp>
        <p:nvSpPr>
          <p:cNvPr id="8" name="Slide Number Placeholder 36"/>
          <p:cNvSpPr>
            <a:spLocks noGrp="1"/>
          </p:cNvSpPr>
          <p:nvPr>
            <p:ph type="sldNum" sz="quarter" idx="11"/>
          </p:nvPr>
        </p:nvSpPr>
        <p:spPr>
          <a:xfrm>
            <a:off x="77733" y="7061995"/>
            <a:ext cx="267561" cy="172263"/>
          </a:xfrm>
          <a:prstGeom prst="rect">
            <a:avLst/>
          </a:prstGeom>
        </p:spPr>
        <p:txBody>
          <a:bodyPr vert="horz" lIns="0" tIns="0" rIns="0" bIns="0" rtlCol="0" anchor="ctr" anchorCtr="0"/>
          <a:lstStyle>
            <a:lvl1pPr algn="r">
              <a:defRPr sz="800">
                <a:solidFill>
                  <a:schemeClr val="tx1"/>
                </a:solidFill>
              </a:defRPr>
            </a:lvl1pPr>
          </a:lstStyle>
          <a:p>
            <a:fld id="{18FFD63D-7F43-3B4E-8B2F-7535F503E7C1}" type="slidenum">
              <a:rPr lang="en-US" smtClean="0"/>
              <a:pPr/>
              <a:t>‹#›</a:t>
            </a:fld>
            <a:endParaRPr lang="en-US" dirty="0"/>
          </a:p>
        </p:txBody>
      </p:sp>
      <p:cxnSp>
        <p:nvCxnSpPr>
          <p:cNvPr id="6" name="Straight Connector 5"/>
          <p:cNvCxnSpPr/>
          <p:nvPr userDrawn="1"/>
        </p:nvCxnSpPr>
        <p:spPr bwMode="auto">
          <a:xfrm>
            <a:off x="305188" y="328507"/>
            <a:ext cx="8717368" cy="1694"/>
          </a:xfrm>
          <a:prstGeom prst="line">
            <a:avLst/>
          </a:prstGeom>
          <a:noFill/>
          <a:ln w="29210" cap="flat" cmpd="sng" algn="ctr">
            <a:solidFill>
              <a:srgbClr val="3C3737"/>
            </a:solidFill>
            <a:prstDash val="solid"/>
            <a:round/>
            <a:headEnd type="none" w="med" len="med"/>
            <a:tailEnd type="none" w="med" len="med"/>
          </a:ln>
          <a:effectLst/>
        </p:spPr>
      </p:cxnSp>
      <p:sp>
        <p:nvSpPr>
          <p:cNvPr id="4" name="Content Placeholder 3"/>
          <p:cNvSpPr>
            <a:spLocks noGrp="1"/>
          </p:cNvSpPr>
          <p:nvPr>
            <p:ph sz="half" idx="2"/>
          </p:nvPr>
        </p:nvSpPr>
        <p:spPr>
          <a:xfrm>
            <a:off x="310779" y="1613584"/>
            <a:ext cx="8705066" cy="5105886"/>
          </a:xfrm>
          <a:noFill/>
        </p:spPr>
        <p:txBody>
          <a:bodyPr/>
          <a:lstStyle>
            <a:lvl1pPr>
              <a:spcBef>
                <a:spcPts val="1040"/>
              </a:spcBef>
              <a:defRPr sz="1500"/>
            </a:lvl1pPr>
            <a:lvl2pPr marL="210305" indent="-154459">
              <a:spcBef>
                <a:spcPts val="416"/>
              </a:spcBef>
              <a:tabLst/>
              <a:defRPr sz="1500"/>
            </a:lvl2pPr>
            <a:lvl3pPr marL="409151" indent="-174177">
              <a:spcBef>
                <a:spcPts val="208"/>
              </a:spcBef>
              <a:defRPr sz="1500"/>
            </a:lvl3pPr>
            <a:lvl4pPr marL="563612" indent="-147887">
              <a:spcBef>
                <a:spcPts val="104"/>
              </a:spcBef>
              <a:tabLst/>
              <a:defRPr sz="1500"/>
            </a:lvl4pPr>
            <a:lvl5pPr marL="787083" indent="-179108">
              <a:spcBef>
                <a:spcPts val="0"/>
              </a:spcBef>
              <a:spcAft>
                <a:spcPts val="52"/>
              </a:spcAft>
              <a:tabLst/>
              <a:defRPr sz="1500"/>
            </a:lvl5pPr>
            <a:lvl6pPr>
              <a:defRPr sz="1700"/>
            </a:lvl6pPr>
            <a:lvl7pPr>
              <a:defRPr sz="1700"/>
            </a:lvl7pPr>
            <a:lvl8pPr>
              <a:defRPr sz="1700"/>
            </a:lvl8pPr>
            <a:lvl9pPr>
              <a:defRPr sz="17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20 Contact page – Black">
    <p:bg>
      <p:bgPr>
        <a:solidFill>
          <a:srgbClr val="000000"/>
        </a:solidFill>
        <a:effectLst/>
      </p:bgPr>
    </p:bg>
    <p:spTree>
      <p:nvGrpSpPr>
        <p:cNvPr id="1" name=""/>
        <p:cNvGrpSpPr/>
        <p:nvPr/>
      </p:nvGrpSpPr>
      <p:grpSpPr>
        <a:xfrm>
          <a:off x="0" y="0"/>
          <a:ext cx="0" cy="0"/>
          <a:chOff x="0" y="0"/>
          <a:chExt cx="0" cy="0"/>
        </a:xfrm>
      </p:grpSpPr>
      <p:sp>
        <p:nvSpPr>
          <p:cNvPr id="9" name="Content Placeholder 2"/>
          <p:cNvSpPr>
            <a:spLocks noGrp="1"/>
          </p:cNvSpPr>
          <p:nvPr>
            <p:ph idx="1" hasCustomPrompt="1"/>
          </p:nvPr>
        </p:nvSpPr>
        <p:spPr>
          <a:xfrm>
            <a:off x="307542" y="1536374"/>
            <a:ext cx="5203939" cy="2831542"/>
          </a:xfrm>
        </p:spPr>
        <p:txBody>
          <a:bodyPr/>
          <a:lstStyle>
            <a:lvl1pPr>
              <a:defRPr sz="3700">
                <a:solidFill>
                  <a:srgbClr val="FFFFFF"/>
                </a:solidFill>
              </a:defRPr>
            </a:lvl1pPr>
            <a:lvl2pPr marL="617834" indent="-423927">
              <a:spcBef>
                <a:spcPts val="624"/>
              </a:spcBef>
              <a:buFont typeface="IB Fedra"/>
              <a:buChar char="•"/>
              <a:defRPr sz="4400">
                <a:solidFill>
                  <a:schemeClr val="bg1"/>
                </a:solidFill>
              </a:defRPr>
            </a:lvl2pPr>
            <a:lvl3pPr marL="1263604" indent="-502810">
              <a:spcBef>
                <a:spcPts val="416"/>
              </a:spcBef>
              <a:defRPr sz="4400">
                <a:solidFill>
                  <a:schemeClr val="bg1"/>
                </a:solidFill>
              </a:defRPr>
            </a:lvl3pPr>
            <a:lvl4pPr marL="1832148" indent="-423927">
              <a:spcBef>
                <a:spcPts val="208"/>
              </a:spcBef>
              <a:buFont typeface="IB Fedra"/>
              <a:buChar char="•"/>
              <a:defRPr sz="4400">
                <a:solidFill>
                  <a:schemeClr val="bg1"/>
                </a:solidFill>
              </a:defRPr>
            </a:lvl4pPr>
            <a:lvl5pPr marL="2535428" indent="-552109">
              <a:spcBef>
                <a:spcPts val="104"/>
              </a:spcBef>
              <a:defRPr sz="4400">
                <a:solidFill>
                  <a:schemeClr val="bg1"/>
                </a:solidFill>
              </a:defRPr>
            </a:lvl5pPr>
          </a:lstStyle>
          <a:p>
            <a:pPr lvl="0"/>
            <a:r>
              <a:rPr lang="en-US" dirty="0"/>
              <a:t>Click to edit text</a:t>
            </a:r>
          </a:p>
        </p:txBody>
      </p:sp>
      <p:sp>
        <p:nvSpPr>
          <p:cNvPr id="11" name="Content Placeholder 2"/>
          <p:cNvSpPr>
            <a:spLocks noGrp="1"/>
          </p:cNvSpPr>
          <p:nvPr>
            <p:ph idx="10" hasCustomPrompt="1"/>
          </p:nvPr>
        </p:nvSpPr>
        <p:spPr>
          <a:xfrm>
            <a:off x="310780" y="5402076"/>
            <a:ext cx="3962440" cy="234086"/>
          </a:xfrm>
        </p:spPr>
        <p:txBody>
          <a:bodyPr anchor="ctr" anchorCtr="0"/>
          <a:lstStyle>
            <a:lvl1pPr>
              <a:defRPr sz="1500" b="1" baseline="0">
                <a:solidFill>
                  <a:srgbClr val="FFFFFF"/>
                </a:solidFill>
              </a:defRPr>
            </a:lvl1pPr>
            <a:lvl2pPr>
              <a:spcBef>
                <a:spcPts val="624"/>
              </a:spcBef>
              <a:defRPr>
                <a:solidFill>
                  <a:schemeClr val="bg1"/>
                </a:solidFill>
              </a:defRPr>
            </a:lvl2pPr>
            <a:lvl3pPr>
              <a:spcBef>
                <a:spcPts val="416"/>
              </a:spcBef>
              <a:defRPr>
                <a:solidFill>
                  <a:schemeClr val="bg1"/>
                </a:solidFill>
              </a:defRPr>
            </a:lvl3pPr>
            <a:lvl4pPr>
              <a:spcBef>
                <a:spcPts val="208"/>
              </a:spcBef>
              <a:defRPr>
                <a:solidFill>
                  <a:schemeClr val="bg1"/>
                </a:solidFill>
              </a:defRPr>
            </a:lvl4pPr>
            <a:lvl5pPr>
              <a:spcBef>
                <a:spcPts val="104"/>
              </a:spcBef>
              <a:defRPr>
                <a:solidFill>
                  <a:schemeClr val="bg1"/>
                </a:solidFill>
              </a:defRPr>
            </a:lvl5pPr>
          </a:lstStyle>
          <a:p>
            <a:pPr lvl="0"/>
            <a:r>
              <a:rPr lang="en-US" dirty="0"/>
              <a:t>Contact name</a:t>
            </a:r>
          </a:p>
        </p:txBody>
      </p:sp>
      <p:sp>
        <p:nvSpPr>
          <p:cNvPr id="12" name="Content Placeholder 2"/>
          <p:cNvSpPr>
            <a:spLocks noGrp="1"/>
          </p:cNvSpPr>
          <p:nvPr>
            <p:ph idx="11" hasCustomPrompt="1"/>
          </p:nvPr>
        </p:nvSpPr>
        <p:spPr>
          <a:xfrm>
            <a:off x="310780" y="5664607"/>
            <a:ext cx="5205558" cy="234086"/>
          </a:xfrm>
        </p:spPr>
        <p:txBody>
          <a:bodyPr anchor="ctr" anchorCtr="0"/>
          <a:lstStyle>
            <a:lvl1pPr>
              <a:defRPr sz="1500" i="1">
                <a:solidFill>
                  <a:schemeClr val="bg1"/>
                </a:solidFill>
              </a:defRPr>
            </a:lvl1pPr>
            <a:lvl2pPr>
              <a:spcBef>
                <a:spcPts val="624"/>
              </a:spcBef>
              <a:defRPr>
                <a:solidFill>
                  <a:schemeClr val="bg1"/>
                </a:solidFill>
              </a:defRPr>
            </a:lvl2pPr>
            <a:lvl3pPr>
              <a:spcBef>
                <a:spcPts val="416"/>
              </a:spcBef>
              <a:defRPr>
                <a:solidFill>
                  <a:schemeClr val="bg1"/>
                </a:solidFill>
              </a:defRPr>
            </a:lvl3pPr>
            <a:lvl4pPr>
              <a:spcBef>
                <a:spcPts val="208"/>
              </a:spcBef>
              <a:defRPr>
                <a:solidFill>
                  <a:schemeClr val="bg1"/>
                </a:solidFill>
              </a:defRPr>
            </a:lvl4pPr>
            <a:lvl5pPr>
              <a:spcBef>
                <a:spcPts val="104"/>
              </a:spcBef>
              <a:defRPr>
                <a:solidFill>
                  <a:schemeClr val="bg1"/>
                </a:solidFill>
              </a:defRPr>
            </a:lvl5pPr>
          </a:lstStyle>
          <a:p>
            <a:pPr lvl="0"/>
            <a:r>
              <a:rPr lang="en-US" dirty="0"/>
              <a:t>Contact title</a:t>
            </a:r>
          </a:p>
        </p:txBody>
      </p:sp>
      <p:sp>
        <p:nvSpPr>
          <p:cNvPr id="15" name="Content Placeholder 2"/>
          <p:cNvSpPr>
            <a:spLocks noGrp="1"/>
          </p:cNvSpPr>
          <p:nvPr>
            <p:ph idx="12" hasCustomPrompt="1"/>
          </p:nvPr>
        </p:nvSpPr>
        <p:spPr>
          <a:xfrm>
            <a:off x="921821" y="5934665"/>
            <a:ext cx="3351399" cy="234086"/>
          </a:xfrm>
        </p:spPr>
        <p:txBody>
          <a:bodyPr anchor="ctr" anchorCtr="0"/>
          <a:lstStyle>
            <a:lvl1pPr>
              <a:defRPr sz="1500">
                <a:solidFill>
                  <a:schemeClr val="bg1"/>
                </a:solidFill>
              </a:defRPr>
            </a:lvl1pPr>
            <a:lvl2pPr>
              <a:spcBef>
                <a:spcPts val="624"/>
              </a:spcBef>
              <a:defRPr>
                <a:solidFill>
                  <a:schemeClr val="bg1"/>
                </a:solidFill>
              </a:defRPr>
            </a:lvl2pPr>
            <a:lvl3pPr>
              <a:spcBef>
                <a:spcPts val="416"/>
              </a:spcBef>
              <a:defRPr>
                <a:solidFill>
                  <a:schemeClr val="bg1"/>
                </a:solidFill>
              </a:defRPr>
            </a:lvl3pPr>
            <a:lvl4pPr>
              <a:spcBef>
                <a:spcPts val="208"/>
              </a:spcBef>
              <a:defRPr>
                <a:solidFill>
                  <a:schemeClr val="bg1"/>
                </a:solidFill>
              </a:defRPr>
            </a:lvl4pPr>
            <a:lvl5pPr>
              <a:spcBef>
                <a:spcPts val="104"/>
              </a:spcBef>
              <a:defRPr>
                <a:solidFill>
                  <a:schemeClr val="bg1"/>
                </a:solidFill>
              </a:defRPr>
            </a:lvl5pPr>
          </a:lstStyle>
          <a:p>
            <a:pPr lvl="0"/>
            <a:r>
              <a:rPr lang="en-US" dirty="0"/>
              <a:t>Phone number</a:t>
            </a:r>
          </a:p>
        </p:txBody>
      </p:sp>
      <p:sp>
        <p:nvSpPr>
          <p:cNvPr id="16" name="Content Placeholder 2"/>
          <p:cNvSpPr>
            <a:spLocks noGrp="1"/>
          </p:cNvSpPr>
          <p:nvPr>
            <p:ph idx="13" hasCustomPrompt="1"/>
          </p:nvPr>
        </p:nvSpPr>
        <p:spPr>
          <a:xfrm>
            <a:off x="921821" y="6189671"/>
            <a:ext cx="3351399" cy="234086"/>
          </a:xfrm>
        </p:spPr>
        <p:txBody>
          <a:bodyPr anchor="ctr" anchorCtr="0"/>
          <a:lstStyle>
            <a:lvl1pPr>
              <a:defRPr sz="1500" baseline="0">
                <a:solidFill>
                  <a:schemeClr val="bg1"/>
                </a:solidFill>
              </a:defRPr>
            </a:lvl1pPr>
            <a:lvl2pPr>
              <a:spcBef>
                <a:spcPts val="624"/>
              </a:spcBef>
              <a:defRPr>
                <a:solidFill>
                  <a:schemeClr val="bg1"/>
                </a:solidFill>
              </a:defRPr>
            </a:lvl2pPr>
            <a:lvl3pPr>
              <a:spcBef>
                <a:spcPts val="416"/>
              </a:spcBef>
              <a:defRPr>
                <a:solidFill>
                  <a:schemeClr val="bg1"/>
                </a:solidFill>
              </a:defRPr>
            </a:lvl3pPr>
            <a:lvl4pPr>
              <a:spcBef>
                <a:spcPts val="208"/>
              </a:spcBef>
              <a:defRPr>
                <a:solidFill>
                  <a:schemeClr val="bg1"/>
                </a:solidFill>
              </a:defRPr>
            </a:lvl4pPr>
            <a:lvl5pPr>
              <a:spcBef>
                <a:spcPts val="104"/>
              </a:spcBef>
              <a:defRPr>
                <a:solidFill>
                  <a:schemeClr val="bg1"/>
                </a:solidFill>
              </a:defRPr>
            </a:lvl5pPr>
          </a:lstStyle>
          <a:p>
            <a:pPr lvl="0"/>
            <a:r>
              <a:rPr lang="en-US" dirty="0"/>
              <a:t>Email address</a:t>
            </a:r>
          </a:p>
        </p:txBody>
      </p:sp>
      <p:sp>
        <p:nvSpPr>
          <p:cNvPr id="17" name="TextBox 16"/>
          <p:cNvSpPr txBox="1"/>
          <p:nvPr userDrawn="1"/>
        </p:nvSpPr>
        <p:spPr>
          <a:xfrm>
            <a:off x="318401" y="5930336"/>
            <a:ext cx="363630" cy="234086"/>
          </a:xfrm>
          <a:prstGeom prst="rect">
            <a:avLst/>
          </a:prstGeom>
          <a:noFill/>
        </p:spPr>
        <p:txBody>
          <a:bodyPr wrap="square" lIns="0" tIns="0" rIns="0" bIns="0" rtlCol="0" anchor="ctr" anchorCtr="0">
            <a:noAutofit/>
          </a:bodyPr>
          <a:lstStyle/>
          <a:p>
            <a:r>
              <a:rPr lang="en-US" dirty="0">
                <a:solidFill>
                  <a:schemeClr val="bg2">
                    <a:lumMod val="60000"/>
                    <a:lumOff val="40000"/>
                  </a:schemeClr>
                </a:solidFill>
                <a:latin typeface="Gill Sans MT" panose="020B0502020104020203" pitchFamily="34" charset="0"/>
                <a:cs typeface="IB Fedra"/>
              </a:rPr>
              <a:t>Tel:</a:t>
            </a:r>
          </a:p>
        </p:txBody>
      </p:sp>
      <p:sp>
        <p:nvSpPr>
          <p:cNvPr id="18" name="TextBox 17"/>
          <p:cNvSpPr txBox="1"/>
          <p:nvPr userDrawn="1"/>
        </p:nvSpPr>
        <p:spPr>
          <a:xfrm>
            <a:off x="318426" y="6189671"/>
            <a:ext cx="613938" cy="234086"/>
          </a:xfrm>
          <a:prstGeom prst="rect">
            <a:avLst/>
          </a:prstGeom>
          <a:noFill/>
        </p:spPr>
        <p:txBody>
          <a:bodyPr wrap="square" lIns="0" tIns="0" rIns="0" bIns="0" rtlCol="0" anchor="ctr" anchorCtr="0">
            <a:noAutofit/>
          </a:bodyPr>
          <a:lstStyle/>
          <a:p>
            <a:r>
              <a:rPr lang="en-US" dirty="0">
                <a:solidFill>
                  <a:schemeClr val="bg2">
                    <a:lumMod val="60000"/>
                    <a:lumOff val="40000"/>
                  </a:schemeClr>
                </a:solidFill>
                <a:latin typeface="Gill Sans MT" panose="020B0502020104020203" pitchFamily="34" charset="0"/>
                <a:cs typeface="IB Fedra"/>
              </a:rPr>
              <a:t>Email:</a:t>
            </a:r>
          </a:p>
        </p:txBody>
      </p:sp>
      <p:sp>
        <p:nvSpPr>
          <p:cNvPr id="19" name="TextBox 18"/>
          <p:cNvSpPr txBox="1"/>
          <p:nvPr userDrawn="1"/>
        </p:nvSpPr>
        <p:spPr>
          <a:xfrm>
            <a:off x="318401" y="4958083"/>
            <a:ext cx="2608018" cy="250219"/>
          </a:xfrm>
          <a:prstGeom prst="rect">
            <a:avLst/>
          </a:prstGeom>
          <a:noFill/>
        </p:spPr>
        <p:txBody>
          <a:bodyPr wrap="square" lIns="0" tIns="0" rIns="0" bIns="0" rtlCol="0">
            <a:noAutofit/>
          </a:bodyPr>
          <a:lstStyle/>
          <a:p>
            <a:r>
              <a:rPr lang="en-US" dirty="0">
                <a:solidFill>
                  <a:schemeClr val="bg1"/>
                </a:solidFill>
                <a:latin typeface="Gill Sans MT" panose="020B0502020104020203" pitchFamily="34" charset="0"/>
                <a:cs typeface="IB Fedra"/>
              </a:rPr>
              <a:t>CONTACT US</a:t>
            </a:r>
          </a:p>
        </p:txBody>
      </p:sp>
      <p:sp>
        <p:nvSpPr>
          <p:cNvPr id="2" name="Footer Placeholder 1"/>
          <p:cNvSpPr>
            <a:spLocks noGrp="1"/>
          </p:cNvSpPr>
          <p:nvPr>
            <p:ph type="ftr" sz="quarter" idx="14"/>
          </p:nvPr>
        </p:nvSpPr>
        <p:spPr/>
        <p:txBody>
          <a:bodyPr/>
          <a:lstStyle/>
          <a:p>
            <a:endParaRPr lang="en-US" dirty="0"/>
          </a:p>
        </p:txBody>
      </p:sp>
      <p:sp>
        <p:nvSpPr>
          <p:cNvPr id="3" name="Slide Number Placeholder 2"/>
          <p:cNvSpPr>
            <a:spLocks noGrp="1"/>
          </p:cNvSpPr>
          <p:nvPr>
            <p:ph type="sldNum" sz="quarter" idx="15"/>
          </p:nvPr>
        </p:nvSpPr>
        <p:spPr/>
        <p:txBody>
          <a:bodyPr/>
          <a:lstStyle/>
          <a:p>
            <a:fld id="{18FFD63D-7F43-3B4E-8B2F-7535F503E7C1}" type="slidenum">
              <a:rPr lang="en-US" smtClean="0"/>
              <a:pPr/>
              <a:t>‹#›</a:t>
            </a:fld>
            <a:endParaRPr lang="en-US"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21 Thank you slide">
    <p:bg>
      <p:bgPr>
        <a:solidFill>
          <a:schemeClr val="tx2"/>
        </a:solidFill>
        <a:effectLst/>
      </p:bgPr>
    </p:bg>
    <p:spTree>
      <p:nvGrpSpPr>
        <p:cNvPr id="1" name=""/>
        <p:cNvGrpSpPr/>
        <p:nvPr/>
      </p:nvGrpSpPr>
      <p:grpSpPr>
        <a:xfrm>
          <a:off x="0" y="0"/>
          <a:ext cx="0" cy="0"/>
          <a:chOff x="0" y="0"/>
          <a:chExt cx="0" cy="0"/>
        </a:xfrm>
      </p:grpSpPr>
      <p:sp>
        <p:nvSpPr>
          <p:cNvPr id="4" name="Content Placeholder 2"/>
          <p:cNvSpPr>
            <a:spLocks noGrp="1"/>
          </p:cNvSpPr>
          <p:nvPr>
            <p:ph idx="1" hasCustomPrompt="1"/>
          </p:nvPr>
        </p:nvSpPr>
        <p:spPr>
          <a:xfrm>
            <a:off x="307542" y="1536374"/>
            <a:ext cx="5203939" cy="2831542"/>
          </a:xfrm>
        </p:spPr>
        <p:txBody>
          <a:bodyPr/>
          <a:lstStyle>
            <a:lvl1pPr>
              <a:defRPr sz="3700">
                <a:solidFill>
                  <a:srgbClr val="FFFFFF"/>
                </a:solidFill>
              </a:defRPr>
            </a:lvl1pPr>
            <a:lvl2pPr marL="617834" indent="-423927">
              <a:spcBef>
                <a:spcPts val="624"/>
              </a:spcBef>
              <a:buFont typeface="IB Fedra"/>
              <a:buChar char="•"/>
              <a:defRPr sz="4400">
                <a:solidFill>
                  <a:schemeClr val="bg1"/>
                </a:solidFill>
              </a:defRPr>
            </a:lvl2pPr>
            <a:lvl3pPr marL="1263604" indent="-502810">
              <a:spcBef>
                <a:spcPts val="416"/>
              </a:spcBef>
              <a:defRPr sz="4400">
                <a:solidFill>
                  <a:schemeClr val="bg1"/>
                </a:solidFill>
              </a:defRPr>
            </a:lvl3pPr>
            <a:lvl4pPr marL="1832148" indent="-423927">
              <a:spcBef>
                <a:spcPts val="208"/>
              </a:spcBef>
              <a:buFont typeface="IB Fedra"/>
              <a:buChar char="•"/>
              <a:defRPr sz="4400">
                <a:solidFill>
                  <a:schemeClr val="bg1"/>
                </a:solidFill>
              </a:defRPr>
            </a:lvl4pPr>
            <a:lvl5pPr marL="2535428" indent="-552109">
              <a:spcBef>
                <a:spcPts val="104"/>
              </a:spcBef>
              <a:defRPr sz="4400">
                <a:solidFill>
                  <a:schemeClr val="bg1"/>
                </a:solidFill>
              </a:defRPr>
            </a:lvl5pPr>
          </a:lstStyle>
          <a:p>
            <a:pPr lvl="0"/>
            <a:r>
              <a:rPr lang="en-US" dirty="0"/>
              <a:t>Click to edit text</a:t>
            </a:r>
          </a:p>
        </p:txBody>
      </p:sp>
      <p:sp>
        <p:nvSpPr>
          <p:cNvPr id="2" name="Footer Placeholder 1"/>
          <p:cNvSpPr>
            <a:spLocks noGrp="1"/>
          </p:cNvSpPr>
          <p:nvPr>
            <p:ph type="ftr" sz="quarter" idx="10"/>
          </p:nvPr>
        </p:nvSpPr>
        <p:spPr/>
        <p:txBody>
          <a:bodyPr/>
          <a:lstStyle/>
          <a:p>
            <a:endParaRPr lang="en-US" dirty="0"/>
          </a:p>
        </p:txBody>
      </p:sp>
      <p:sp>
        <p:nvSpPr>
          <p:cNvPr id="3" name="Slide Number Placeholder 2"/>
          <p:cNvSpPr>
            <a:spLocks noGrp="1"/>
          </p:cNvSpPr>
          <p:nvPr>
            <p:ph type="sldNum" sz="quarter" idx="11"/>
          </p:nvPr>
        </p:nvSpPr>
        <p:spPr/>
        <p:txBody>
          <a:bodyPr/>
          <a:lstStyle/>
          <a:p>
            <a:fld id="{18FFD63D-7F43-3B4E-8B2F-7535F503E7C1}" type="slidenum">
              <a:rPr lang="en-US" smtClean="0"/>
              <a:pPr/>
              <a:t>‹#›</a:t>
            </a:fld>
            <a:endParaRPr lang="en-US"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3b Agenda / TOC 5">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6085" y="454336"/>
            <a:ext cx="8699760" cy="588757"/>
          </a:xfrm>
        </p:spPr>
        <p:txBody>
          <a:bodyPr/>
          <a:lstStyle>
            <a:lvl1pPr algn="l">
              <a:defRPr sz="1900" b="1" cap="none">
                <a:solidFill>
                  <a:schemeClr val="bg1"/>
                </a:solidFill>
              </a:defRPr>
            </a:lvl1pPr>
          </a:lstStyle>
          <a:p>
            <a:r>
              <a:rPr lang="en-US" dirty="0"/>
              <a:t>Click To Edit Master Title Style</a:t>
            </a:r>
          </a:p>
        </p:txBody>
      </p:sp>
      <p:sp>
        <p:nvSpPr>
          <p:cNvPr id="5" name="Footer Placeholder 35"/>
          <p:cNvSpPr>
            <a:spLocks noGrp="1"/>
          </p:cNvSpPr>
          <p:nvPr>
            <p:ph type="ftr" sz="quarter" idx="3"/>
          </p:nvPr>
        </p:nvSpPr>
        <p:spPr>
          <a:xfrm>
            <a:off x="388474" y="7063422"/>
            <a:ext cx="6435728" cy="169333"/>
          </a:xfrm>
          <a:prstGeom prst="rect">
            <a:avLst/>
          </a:prstGeom>
          <a:ln>
            <a:noFill/>
          </a:ln>
        </p:spPr>
        <p:txBody>
          <a:bodyPr vert="horz" lIns="0" tIns="0" rIns="94647" bIns="0" rtlCol="0" anchor="ctr"/>
          <a:lstStyle>
            <a:lvl1pPr algn="l">
              <a:defRPr sz="800">
                <a:solidFill>
                  <a:srgbClr val="FFFFFF"/>
                </a:solidFill>
              </a:defRPr>
            </a:lvl1pPr>
          </a:lstStyle>
          <a:p>
            <a:endParaRPr lang="en-US" dirty="0">
              <a:ea typeface="ＭＳ Ｐゴシック"/>
              <a:cs typeface="ＭＳ Ｐゴシック"/>
            </a:endParaRPr>
          </a:p>
        </p:txBody>
      </p:sp>
      <p:sp>
        <p:nvSpPr>
          <p:cNvPr id="6" name="Slide Number Placeholder 36"/>
          <p:cNvSpPr>
            <a:spLocks noGrp="1"/>
          </p:cNvSpPr>
          <p:nvPr>
            <p:ph type="sldNum" sz="quarter" idx="4"/>
          </p:nvPr>
        </p:nvSpPr>
        <p:spPr>
          <a:xfrm>
            <a:off x="77733" y="7061995"/>
            <a:ext cx="267561" cy="172263"/>
          </a:xfrm>
          <a:prstGeom prst="rect">
            <a:avLst/>
          </a:prstGeom>
          <a:ln>
            <a:noFill/>
          </a:ln>
        </p:spPr>
        <p:txBody>
          <a:bodyPr vert="horz" lIns="0" tIns="0" rIns="0" bIns="0" rtlCol="0" anchor="ctr" anchorCtr="0"/>
          <a:lstStyle>
            <a:lvl1pPr algn="r">
              <a:defRPr sz="800">
                <a:solidFill>
                  <a:srgbClr val="FFFFFF"/>
                </a:solidFill>
              </a:defRPr>
            </a:lvl1pPr>
          </a:lstStyle>
          <a:p>
            <a:fld id="{18FFD63D-7F43-3B4E-8B2F-7535F503E7C1}" type="slidenum">
              <a:rPr lang="en-US" smtClean="0">
                <a:ea typeface="ＭＳ Ｐゴシック"/>
                <a:cs typeface="ＭＳ Ｐゴシック"/>
              </a:rPr>
              <a:pPr/>
              <a:t>‹#›</a:t>
            </a:fld>
            <a:endParaRPr lang="en-US" dirty="0">
              <a:ea typeface="ＭＳ Ｐゴシック"/>
              <a:cs typeface="ＭＳ Ｐゴシック"/>
            </a:endParaRPr>
          </a:p>
        </p:txBody>
      </p:sp>
      <p:sp>
        <p:nvSpPr>
          <p:cNvPr id="42" name="Rectangle 17"/>
          <p:cNvSpPr>
            <a:spLocks noChangeArrowheads="1"/>
          </p:cNvSpPr>
          <p:nvPr userDrawn="1"/>
        </p:nvSpPr>
        <p:spPr bwMode="auto">
          <a:xfrm>
            <a:off x="8099693" y="7027337"/>
            <a:ext cx="951763" cy="213360"/>
          </a:xfrm>
          <a:prstGeom prst="rect">
            <a:avLst/>
          </a:prstGeom>
          <a:solidFill>
            <a:schemeClr val="accent1"/>
          </a:solidFill>
          <a:ln w="9525">
            <a:noFill/>
            <a:miter lim="800000"/>
            <a:headEnd/>
            <a:tailEnd/>
          </a:ln>
        </p:spPr>
        <p:txBody>
          <a:bodyPr wrap="none" lIns="0" tIns="0" rIns="0" bIns="0" anchor="ctr">
            <a:prstTxWarp prst="textNoShape">
              <a:avLst/>
            </a:prstTxWarp>
          </a:bodyPr>
          <a:lstStyle/>
          <a:p>
            <a:pPr defTabSz="946473" eaLnBrk="0" fontAlgn="base" hangingPunct="0">
              <a:spcBef>
                <a:spcPct val="0"/>
              </a:spcBef>
              <a:spcAft>
                <a:spcPct val="0"/>
              </a:spcAft>
            </a:pPr>
            <a:endParaRPr lang="en-US" sz="1500" dirty="0">
              <a:solidFill>
                <a:srgbClr val="3C3737"/>
              </a:solidFill>
              <a:latin typeface="Gill Sans MT" panose="020B0502020104020203" pitchFamily="34" charset="0"/>
              <a:ea typeface="ＭＳ Ｐゴシック" pitchFamily="-110" charset="-128"/>
              <a:cs typeface="ＭＳ Ｐゴシック" pitchFamily="-110" charset="-128"/>
            </a:endParaRPr>
          </a:p>
        </p:txBody>
      </p:sp>
      <p:cxnSp>
        <p:nvCxnSpPr>
          <p:cNvPr id="26" name="Straight Connector 25"/>
          <p:cNvCxnSpPr/>
          <p:nvPr userDrawn="1"/>
        </p:nvCxnSpPr>
        <p:spPr bwMode="auto">
          <a:xfrm>
            <a:off x="305188" y="328507"/>
            <a:ext cx="8717368" cy="1694"/>
          </a:xfrm>
          <a:prstGeom prst="line">
            <a:avLst/>
          </a:prstGeom>
          <a:noFill/>
          <a:ln w="29210" cap="flat" cmpd="sng" algn="ctr">
            <a:solidFill>
              <a:schemeClr val="bg1"/>
            </a:solidFill>
            <a:prstDash val="solid"/>
            <a:round/>
            <a:headEnd type="none" w="med" len="med"/>
            <a:tailEnd type="none" w="med" len="med"/>
          </a:ln>
          <a:effectLst/>
        </p:spPr>
      </p:cxnSp>
    </p:spTree>
    <p:extLst>
      <p:ext uri="{BB962C8B-B14F-4D97-AF65-F5344CB8AC3E}">
        <p14:creationId xmlns:p14="http://schemas.microsoft.com/office/powerpoint/2010/main" val="117395898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userDrawn="1">
  <p:cSld name="1_#8a Photo insert – dark">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09739" y="457078"/>
            <a:ext cx="8699650" cy="586055"/>
          </a:xfrm>
        </p:spPr>
        <p:txBody>
          <a:bodyPr/>
          <a:lstStyle>
            <a:lvl1pPr algn="l">
              <a:defRPr sz="1900" b="1" cap="none">
                <a:solidFill>
                  <a:schemeClr val="bg1"/>
                </a:solidFill>
              </a:defRPr>
            </a:lvl1pPr>
          </a:lstStyle>
          <a:p>
            <a:r>
              <a:rPr lang="en-US" dirty="0"/>
              <a:t>Click To Edit Master Title Style</a:t>
            </a:r>
          </a:p>
        </p:txBody>
      </p:sp>
      <p:sp>
        <p:nvSpPr>
          <p:cNvPr id="32" name="Text Placeholder 16"/>
          <p:cNvSpPr>
            <a:spLocks noGrp="1"/>
          </p:cNvSpPr>
          <p:nvPr>
            <p:ph type="body" sz="quarter" idx="30"/>
          </p:nvPr>
        </p:nvSpPr>
        <p:spPr>
          <a:xfrm>
            <a:off x="309234" y="313986"/>
            <a:ext cx="8708044" cy="29261"/>
          </a:xfrm>
          <a:solidFill>
            <a:schemeClr val="bg1"/>
          </a:solidFill>
        </p:spPr>
        <p:txBody>
          <a:bodyPr/>
          <a:lstStyle>
            <a:lvl1pPr>
              <a:defRPr sz="200">
                <a:solidFill>
                  <a:srgbClr val="FFFFFF"/>
                </a:solidFill>
              </a:defRPr>
            </a:lvl1pPr>
          </a:lstStyle>
          <a:p>
            <a:pPr lvl="0"/>
            <a:r>
              <a:rPr lang="en-US"/>
              <a:t>Click to edit Master text styles</a:t>
            </a:r>
          </a:p>
        </p:txBody>
      </p:sp>
      <p:sp>
        <p:nvSpPr>
          <p:cNvPr id="28" name="Content Placeholder 2"/>
          <p:cNvSpPr>
            <a:spLocks noGrp="1"/>
          </p:cNvSpPr>
          <p:nvPr>
            <p:ph idx="1"/>
          </p:nvPr>
        </p:nvSpPr>
        <p:spPr>
          <a:xfrm>
            <a:off x="311164" y="1592506"/>
            <a:ext cx="2330847" cy="5354320"/>
          </a:xfrm>
        </p:spPr>
        <p:txBody>
          <a:bodyPr/>
          <a:lstStyle>
            <a:lvl1pPr>
              <a:spcBef>
                <a:spcPts val="832"/>
              </a:spcBef>
              <a:defRPr sz="1700">
                <a:solidFill>
                  <a:schemeClr val="bg1"/>
                </a:solidFill>
              </a:defRPr>
            </a:lvl1pPr>
            <a:lvl2pPr marL="197181" indent="-159388">
              <a:spcBef>
                <a:spcPts val="624"/>
              </a:spcBef>
              <a:tabLst/>
              <a:defRPr sz="1700">
                <a:solidFill>
                  <a:schemeClr val="bg1"/>
                </a:solidFill>
              </a:defRPr>
            </a:lvl2pPr>
            <a:lvl3pPr>
              <a:spcBef>
                <a:spcPts val="416"/>
              </a:spcBef>
              <a:defRPr>
                <a:solidFill>
                  <a:schemeClr val="bg1"/>
                </a:solidFill>
              </a:defRPr>
            </a:lvl3pPr>
            <a:lvl4pPr>
              <a:spcBef>
                <a:spcPts val="208"/>
              </a:spcBef>
              <a:defRPr>
                <a:solidFill>
                  <a:schemeClr val="bg1"/>
                </a:solidFill>
              </a:defRPr>
            </a:lvl4pPr>
            <a:lvl5pPr>
              <a:spcBef>
                <a:spcPts val="104"/>
              </a:spcBef>
              <a:defRPr>
                <a:solidFill>
                  <a:schemeClr val="bg1"/>
                </a:solidFill>
              </a:defRPr>
            </a:lvl5pPr>
          </a:lstStyle>
          <a:p>
            <a:pPr lvl="0"/>
            <a:r>
              <a:rPr lang="en-US"/>
              <a:t>Click to edit Master text styles</a:t>
            </a:r>
          </a:p>
        </p:txBody>
      </p:sp>
      <p:sp>
        <p:nvSpPr>
          <p:cNvPr id="7" name="Slide Number Placeholder 36"/>
          <p:cNvSpPr>
            <a:spLocks noGrp="1"/>
          </p:cNvSpPr>
          <p:nvPr>
            <p:ph type="sldNum" sz="quarter" idx="4"/>
          </p:nvPr>
        </p:nvSpPr>
        <p:spPr>
          <a:xfrm>
            <a:off x="77733" y="7061995"/>
            <a:ext cx="267561" cy="172263"/>
          </a:xfrm>
          <a:prstGeom prst="rect">
            <a:avLst/>
          </a:prstGeom>
          <a:ln>
            <a:noFill/>
          </a:ln>
        </p:spPr>
        <p:txBody>
          <a:bodyPr vert="horz" lIns="0" tIns="0" rIns="0" bIns="0" rtlCol="0" anchor="ctr" anchorCtr="0"/>
          <a:lstStyle>
            <a:lvl1pPr algn="r">
              <a:defRPr sz="800">
                <a:solidFill>
                  <a:schemeClr val="bg1"/>
                </a:solidFill>
              </a:defRPr>
            </a:lvl1pPr>
          </a:lstStyle>
          <a:p>
            <a:fld id="{18FFD63D-7F43-3B4E-8B2F-7535F503E7C1}" type="slidenum">
              <a:rPr lang="en-US" smtClean="0">
                <a:solidFill>
                  <a:srgbClr val="FFFFFF"/>
                </a:solidFill>
              </a:rPr>
              <a:pPr/>
              <a:t>‹#›</a:t>
            </a:fld>
            <a:endParaRPr lang="en-US" dirty="0">
              <a:solidFill>
                <a:srgbClr val="FFFFFF"/>
              </a:solidFill>
            </a:endParaRPr>
          </a:p>
        </p:txBody>
      </p:sp>
      <p:sp>
        <p:nvSpPr>
          <p:cNvPr id="10" name="Picture Placeholder 15"/>
          <p:cNvSpPr>
            <a:spLocks noGrp="1"/>
          </p:cNvSpPr>
          <p:nvPr>
            <p:ph type="pic" sz="quarter" idx="33"/>
          </p:nvPr>
        </p:nvSpPr>
        <p:spPr>
          <a:xfrm>
            <a:off x="8125630" y="6827520"/>
            <a:ext cx="883779" cy="580663"/>
          </a:xfrm>
        </p:spPr>
        <p:txBody>
          <a:bodyPr anchor="ctr" anchorCtr="1"/>
          <a:lstStyle>
            <a:lvl1pPr>
              <a:defRPr sz="900"/>
            </a:lvl1pPr>
          </a:lstStyle>
          <a:p>
            <a:r>
              <a:rPr lang="en-US"/>
              <a:t>Drag picture to placeholder or click icon to add</a:t>
            </a:r>
          </a:p>
        </p:txBody>
      </p:sp>
      <p:sp>
        <p:nvSpPr>
          <p:cNvPr id="11" name="Footer Placeholder 35"/>
          <p:cNvSpPr>
            <a:spLocks noGrp="1"/>
          </p:cNvSpPr>
          <p:nvPr>
            <p:ph type="ftr" sz="quarter" idx="3"/>
          </p:nvPr>
        </p:nvSpPr>
        <p:spPr>
          <a:xfrm>
            <a:off x="388474" y="7062894"/>
            <a:ext cx="6435728" cy="169333"/>
          </a:xfrm>
          <a:prstGeom prst="rect">
            <a:avLst/>
          </a:prstGeom>
        </p:spPr>
        <p:txBody>
          <a:bodyPr vert="horz" lIns="0" tIns="0" rIns="94647" bIns="0" rtlCol="0" anchor="ctr"/>
          <a:lstStyle>
            <a:lvl1pPr algn="l" eaLnBrk="0" hangingPunct="0">
              <a:defRPr sz="800">
                <a:solidFill>
                  <a:srgbClr val="FFFFFF"/>
                </a:solidFill>
                <a:latin typeface="Gill Sans MT" panose="020B0502020104020203" pitchFamily="34" charset="0"/>
                <a:ea typeface="ＭＳ Ｐゴシック" pitchFamily="-110" charset="-128"/>
                <a:cs typeface="ＭＳ Ｐゴシック" pitchFamily="-110" charset="-128"/>
              </a:defRPr>
            </a:lvl1pPr>
          </a:lstStyle>
          <a:p>
            <a:pPr>
              <a:defRPr/>
            </a:pPr>
            <a:endParaRPr lang="en-US" dirty="0"/>
          </a:p>
        </p:txBody>
      </p:sp>
    </p:spTree>
    <p:extLst>
      <p:ext uri="{BB962C8B-B14F-4D97-AF65-F5344CB8AC3E}">
        <p14:creationId xmlns:p14="http://schemas.microsoft.com/office/powerpoint/2010/main" val="377872484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userDrawn="1">
  <p:cSld name="2_#8a Photo insert – dark">
    <p:bg>
      <p:bgPr>
        <a:solidFill>
          <a:schemeClr val="accent1"/>
        </a:solidFill>
        <a:effectLst/>
      </p:bgPr>
    </p:bg>
    <p:spTree>
      <p:nvGrpSpPr>
        <p:cNvPr id="1" name=""/>
        <p:cNvGrpSpPr/>
        <p:nvPr/>
      </p:nvGrpSpPr>
      <p:grpSpPr>
        <a:xfrm>
          <a:off x="0" y="0"/>
          <a:ext cx="0" cy="0"/>
          <a:chOff x="0" y="0"/>
          <a:chExt cx="0" cy="0"/>
        </a:xfrm>
      </p:grpSpPr>
      <p:sp>
        <p:nvSpPr>
          <p:cNvPr id="9" name="Picture Placeholder 26"/>
          <p:cNvSpPr>
            <a:spLocks noGrp="1" noChangeAspect="1"/>
          </p:cNvSpPr>
          <p:nvPr>
            <p:ph type="pic" sz="quarter" idx="31"/>
          </p:nvPr>
        </p:nvSpPr>
        <p:spPr>
          <a:xfrm>
            <a:off x="-8409" y="-10113"/>
            <a:ext cx="9342035" cy="7335426"/>
          </a:xfrm>
        </p:spPr>
        <p:txBody>
          <a:bodyPr/>
          <a:lstStyle/>
          <a:p>
            <a:r>
              <a:rPr lang="en-US"/>
              <a:t>Drag picture to placeholder or click icon to add</a:t>
            </a:r>
          </a:p>
        </p:txBody>
      </p:sp>
      <p:sp>
        <p:nvSpPr>
          <p:cNvPr id="2" name="Title 1"/>
          <p:cNvSpPr>
            <a:spLocks noGrp="1"/>
          </p:cNvSpPr>
          <p:nvPr>
            <p:ph type="title" hasCustomPrompt="1"/>
          </p:nvPr>
        </p:nvSpPr>
        <p:spPr>
          <a:xfrm>
            <a:off x="309739" y="457078"/>
            <a:ext cx="8699650" cy="586055"/>
          </a:xfrm>
        </p:spPr>
        <p:txBody>
          <a:bodyPr/>
          <a:lstStyle>
            <a:lvl1pPr algn="l">
              <a:defRPr sz="1900" b="1" cap="none">
                <a:solidFill>
                  <a:schemeClr val="bg1"/>
                </a:solidFill>
              </a:defRPr>
            </a:lvl1pPr>
          </a:lstStyle>
          <a:p>
            <a:r>
              <a:rPr lang="en-US" dirty="0"/>
              <a:t>Click To Edit Master Title Style</a:t>
            </a:r>
          </a:p>
        </p:txBody>
      </p:sp>
      <p:sp>
        <p:nvSpPr>
          <p:cNvPr id="32" name="Text Placeholder 16"/>
          <p:cNvSpPr>
            <a:spLocks noGrp="1"/>
          </p:cNvSpPr>
          <p:nvPr>
            <p:ph type="body" sz="quarter" idx="30"/>
          </p:nvPr>
        </p:nvSpPr>
        <p:spPr>
          <a:xfrm>
            <a:off x="309234" y="313986"/>
            <a:ext cx="8708044" cy="29261"/>
          </a:xfrm>
          <a:solidFill>
            <a:schemeClr val="bg1"/>
          </a:solidFill>
        </p:spPr>
        <p:txBody>
          <a:bodyPr/>
          <a:lstStyle>
            <a:lvl1pPr>
              <a:defRPr sz="200">
                <a:solidFill>
                  <a:srgbClr val="FFFFFF"/>
                </a:solidFill>
              </a:defRPr>
            </a:lvl1pPr>
          </a:lstStyle>
          <a:p>
            <a:pPr lvl="0"/>
            <a:r>
              <a:rPr lang="en-US"/>
              <a:t>Click to edit Master text styles</a:t>
            </a:r>
          </a:p>
        </p:txBody>
      </p:sp>
      <p:sp>
        <p:nvSpPr>
          <p:cNvPr id="28" name="Content Placeholder 2"/>
          <p:cNvSpPr>
            <a:spLocks noGrp="1"/>
          </p:cNvSpPr>
          <p:nvPr>
            <p:ph idx="1"/>
          </p:nvPr>
        </p:nvSpPr>
        <p:spPr>
          <a:xfrm>
            <a:off x="311164" y="1592506"/>
            <a:ext cx="2330847" cy="5354320"/>
          </a:xfrm>
        </p:spPr>
        <p:txBody>
          <a:bodyPr/>
          <a:lstStyle>
            <a:lvl1pPr>
              <a:spcBef>
                <a:spcPts val="832"/>
              </a:spcBef>
              <a:defRPr sz="1700">
                <a:solidFill>
                  <a:schemeClr val="bg1"/>
                </a:solidFill>
              </a:defRPr>
            </a:lvl1pPr>
            <a:lvl2pPr marL="197181" indent="-159388">
              <a:spcBef>
                <a:spcPts val="624"/>
              </a:spcBef>
              <a:tabLst/>
              <a:defRPr sz="1700">
                <a:solidFill>
                  <a:schemeClr val="bg1"/>
                </a:solidFill>
              </a:defRPr>
            </a:lvl2pPr>
            <a:lvl3pPr>
              <a:spcBef>
                <a:spcPts val="416"/>
              </a:spcBef>
              <a:defRPr>
                <a:solidFill>
                  <a:schemeClr val="bg1"/>
                </a:solidFill>
              </a:defRPr>
            </a:lvl3pPr>
            <a:lvl4pPr>
              <a:spcBef>
                <a:spcPts val="208"/>
              </a:spcBef>
              <a:defRPr>
                <a:solidFill>
                  <a:schemeClr val="bg1"/>
                </a:solidFill>
              </a:defRPr>
            </a:lvl4pPr>
            <a:lvl5pPr>
              <a:spcBef>
                <a:spcPts val="104"/>
              </a:spcBef>
              <a:defRPr>
                <a:solidFill>
                  <a:schemeClr val="bg1"/>
                </a:solidFill>
              </a:defRPr>
            </a:lvl5pPr>
          </a:lstStyle>
          <a:p>
            <a:pPr lvl="0"/>
            <a:r>
              <a:rPr lang="en-US"/>
              <a:t>Click to edit Master text styles</a:t>
            </a:r>
          </a:p>
        </p:txBody>
      </p:sp>
      <p:sp>
        <p:nvSpPr>
          <p:cNvPr id="6" name="Footer Placeholder 35"/>
          <p:cNvSpPr>
            <a:spLocks noGrp="1"/>
          </p:cNvSpPr>
          <p:nvPr>
            <p:ph type="ftr" sz="quarter" idx="3"/>
          </p:nvPr>
        </p:nvSpPr>
        <p:spPr>
          <a:xfrm>
            <a:off x="388474" y="7063422"/>
            <a:ext cx="6435728" cy="169333"/>
          </a:xfrm>
          <a:prstGeom prst="rect">
            <a:avLst/>
          </a:prstGeom>
          <a:ln>
            <a:noFill/>
          </a:ln>
        </p:spPr>
        <p:txBody>
          <a:bodyPr vert="horz" lIns="0" tIns="0" rIns="94647" bIns="0" rtlCol="0" anchor="ctr"/>
          <a:lstStyle>
            <a:lvl1pPr algn="l">
              <a:defRPr sz="800">
                <a:solidFill>
                  <a:schemeClr val="bg1"/>
                </a:solidFill>
              </a:defRPr>
            </a:lvl1pPr>
          </a:lstStyle>
          <a:p>
            <a:endParaRPr lang="en-US" dirty="0">
              <a:solidFill>
                <a:srgbClr val="FFFFFF"/>
              </a:solidFill>
              <a:ea typeface="ＭＳ Ｐゴシック"/>
              <a:cs typeface="ＭＳ Ｐゴシック"/>
            </a:endParaRPr>
          </a:p>
        </p:txBody>
      </p:sp>
      <p:sp>
        <p:nvSpPr>
          <p:cNvPr id="7" name="Slide Number Placeholder 36"/>
          <p:cNvSpPr>
            <a:spLocks noGrp="1"/>
          </p:cNvSpPr>
          <p:nvPr>
            <p:ph type="sldNum" sz="quarter" idx="4"/>
          </p:nvPr>
        </p:nvSpPr>
        <p:spPr>
          <a:xfrm>
            <a:off x="77733" y="7061995"/>
            <a:ext cx="267561" cy="172263"/>
          </a:xfrm>
          <a:prstGeom prst="rect">
            <a:avLst/>
          </a:prstGeom>
          <a:ln>
            <a:noFill/>
          </a:ln>
        </p:spPr>
        <p:txBody>
          <a:bodyPr vert="horz" lIns="0" tIns="0" rIns="0" bIns="0" rtlCol="0" anchor="ctr" anchorCtr="0"/>
          <a:lstStyle>
            <a:lvl1pPr algn="r">
              <a:defRPr sz="800">
                <a:solidFill>
                  <a:schemeClr val="bg1"/>
                </a:solidFill>
              </a:defRPr>
            </a:lvl1pPr>
          </a:lstStyle>
          <a:p>
            <a:fld id="{18FFD63D-7F43-3B4E-8B2F-7535F503E7C1}" type="slidenum">
              <a:rPr lang="en-US" smtClean="0">
                <a:solidFill>
                  <a:srgbClr val="FFFFFF"/>
                </a:solidFill>
                <a:ea typeface="ＭＳ Ｐゴシック"/>
                <a:cs typeface="ＭＳ Ｐゴシック"/>
              </a:rPr>
              <a:pPr/>
              <a:t>‹#›</a:t>
            </a:fld>
            <a:endParaRPr lang="en-US" dirty="0">
              <a:solidFill>
                <a:srgbClr val="FFFFFF"/>
              </a:solidFill>
              <a:ea typeface="ＭＳ Ｐゴシック"/>
              <a:cs typeface="ＭＳ Ｐゴシック"/>
            </a:endParaRPr>
          </a:p>
        </p:txBody>
      </p:sp>
      <p:sp>
        <p:nvSpPr>
          <p:cNvPr id="10" name="Picture Placeholder 15"/>
          <p:cNvSpPr>
            <a:spLocks noGrp="1"/>
          </p:cNvSpPr>
          <p:nvPr>
            <p:ph type="pic" sz="quarter" idx="33"/>
          </p:nvPr>
        </p:nvSpPr>
        <p:spPr>
          <a:xfrm>
            <a:off x="8125630" y="6827520"/>
            <a:ext cx="883779" cy="580663"/>
          </a:xfrm>
        </p:spPr>
        <p:txBody>
          <a:bodyPr anchor="ctr" anchorCtr="1"/>
          <a:lstStyle>
            <a:lvl1pPr>
              <a:defRPr sz="900"/>
            </a:lvl1pPr>
          </a:lstStyle>
          <a:p>
            <a:r>
              <a:rPr lang="en-US"/>
              <a:t>Drag picture to placeholder or click icon to add</a:t>
            </a:r>
          </a:p>
        </p:txBody>
      </p:sp>
    </p:spTree>
    <p:extLst>
      <p:ext uri="{BB962C8B-B14F-4D97-AF65-F5344CB8AC3E}">
        <p14:creationId xmlns:p14="http://schemas.microsoft.com/office/powerpoint/2010/main" val="157281162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Callout 42pt – gray">
    <p:bg>
      <p:bgPr>
        <a:solidFill>
          <a:schemeClr val="accent1"/>
        </a:solidFill>
        <a:effectLst/>
      </p:bgPr>
    </p:bg>
    <p:spTree>
      <p:nvGrpSpPr>
        <p:cNvPr id="1" name=""/>
        <p:cNvGrpSpPr/>
        <p:nvPr/>
      </p:nvGrpSpPr>
      <p:grpSpPr>
        <a:xfrm>
          <a:off x="0" y="0"/>
          <a:ext cx="0" cy="0"/>
          <a:chOff x="0" y="0"/>
          <a:chExt cx="0" cy="0"/>
        </a:xfrm>
      </p:grpSpPr>
      <p:sp>
        <p:nvSpPr>
          <p:cNvPr id="5" name="Footer Placeholder 35"/>
          <p:cNvSpPr>
            <a:spLocks noGrp="1"/>
          </p:cNvSpPr>
          <p:nvPr>
            <p:ph type="ftr" sz="quarter" idx="3"/>
          </p:nvPr>
        </p:nvSpPr>
        <p:spPr>
          <a:xfrm>
            <a:off x="388474" y="7063422"/>
            <a:ext cx="6435728" cy="169333"/>
          </a:xfrm>
          <a:prstGeom prst="rect">
            <a:avLst/>
          </a:prstGeom>
          <a:ln>
            <a:noFill/>
          </a:ln>
        </p:spPr>
        <p:txBody>
          <a:bodyPr vert="horz" lIns="0" tIns="0" rIns="94647" bIns="0" rtlCol="0" anchor="ctr"/>
          <a:lstStyle>
            <a:lvl1pPr algn="l">
              <a:defRPr sz="800">
                <a:solidFill>
                  <a:srgbClr val="FFFFFF"/>
                </a:solidFill>
              </a:defRPr>
            </a:lvl1pPr>
          </a:lstStyle>
          <a:p>
            <a:endParaRPr lang="en-US" dirty="0"/>
          </a:p>
        </p:txBody>
      </p:sp>
      <p:sp>
        <p:nvSpPr>
          <p:cNvPr id="6" name="Slide Number Placeholder 36"/>
          <p:cNvSpPr>
            <a:spLocks noGrp="1"/>
          </p:cNvSpPr>
          <p:nvPr>
            <p:ph type="sldNum" sz="quarter" idx="4"/>
          </p:nvPr>
        </p:nvSpPr>
        <p:spPr>
          <a:xfrm>
            <a:off x="77733" y="7061995"/>
            <a:ext cx="267561" cy="172263"/>
          </a:xfrm>
          <a:prstGeom prst="rect">
            <a:avLst/>
          </a:prstGeom>
          <a:ln>
            <a:noFill/>
          </a:ln>
        </p:spPr>
        <p:txBody>
          <a:bodyPr vert="horz" lIns="0" tIns="0" rIns="0" bIns="0" rtlCol="0" anchor="ctr" anchorCtr="0"/>
          <a:lstStyle>
            <a:lvl1pPr algn="r">
              <a:defRPr sz="800">
                <a:solidFill>
                  <a:srgbClr val="FFFFFF"/>
                </a:solidFill>
              </a:defRPr>
            </a:lvl1pPr>
          </a:lstStyle>
          <a:p>
            <a:fld id="{18FFD63D-7F43-3B4E-8B2F-7535F503E7C1}" type="slidenum">
              <a:rPr lang="en-US" smtClean="0"/>
              <a:pPr/>
              <a:t>‹#›</a:t>
            </a:fld>
            <a:endParaRPr lang="en-US" dirty="0"/>
          </a:p>
        </p:txBody>
      </p:sp>
      <p:sp>
        <p:nvSpPr>
          <p:cNvPr id="10" name="Content Placeholder 2"/>
          <p:cNvSpPr>
            <a:spLocks noGrp="1"/>
          </p:cNvSpPr>
          <p:nvPr>
            <p:ph idx="1"/>
          </p:nvPr>
        </p:nvSpPr>
        <p:spPr>
          <a:xfrm>
            <a:off x="310779" y="1498795"/>
            <a:ext cx="8688880" cy="5354320"/>
          </a:xfrm>
        </p:spPr>
        <p:txBody>
          <a:bodyPr/>
          <a:lstStyle>
            <a:lvl1pPr>
              <a:defRPr sz="4200">
                <a:solidFill>
                  <a:srgbClr val="3C3737"/>
                </a:solidFill>
              </a:defRPr>
            </a:lvl1pPr>
            <a:lvl2pPr marL="617834" indent="-423927">
              <a:spcBef>
                <a:spcPts val="624"/>
              </a:spcBef>
              <a:buFont typeface="IB Fedra"/>
              <a:buChar char="•"/>
              <a:defRPr sz="4400">
                <a:solidFill>
                  <a:srgbClr val="3C3737"/>
                </a:solidFill>
              </a:defRPr>
            </a:lvl2pPr>
            <a:lvl3pPr marL="1263604" indent="-502810">
              <a:spcBef>
                <a:spcPts val="416"/>
              </a:spcBef>
              <a:defRPr sz="4400">
                <a:solidFill>
                  <a:srgbClr val="3C3737"/>
                </a:solidFill>
              </a:defRPr>
            </a:lvl3pPr>
            <a:lvl4pPr marL="1832148" indent="-423927">
              <a:spcBef>
                <a:spcPts val="208"/>
              </a:spcBef>
              <a:buFont typeface="IB Fedra"/>
              <a:buChar char="•"/>
              <a:defRPr sz="4400">
                <a:solidFill>
                  <a:srgbClr val="3C3737"/>
                </a:solidFill>
              </a:defRPr>
            </a:lvl4pPr>
            <a:lvl5pPr marL="2535428" indent="-552109">
              <a:spcBef>
                <a:spcPts val="104"/>
              </a:spcBef>
              <a:defRPr sz="4400">
                <a:solidFill>
                  <a:srgbClr val="3C3737"/>
                </a:solidFill>
              </a:defRPr>
            </a:lvl5pPr>
          </a:lstStyle>
          <a:p>
            <a:pPr lvl="0"/>
            <a:r>
              <a:rPr lang="en-US" dirty="0"/>
              <a:t>Click to edit Master text</a:t>
            </a:r>
          </a:p>
        </p:txBody>
      </p:sp>
      <p:sp>
        <p:nvSpPr>
          <p:cNvPr id="11" name="Rectangle 2"/>
          <p:cNvSpPr>
            <a:spLocks noGrp="1" noChangeArrowheads="1"/>
          </p:cNvSpPr>
          <p:nvPr>
            <p:ph type="title"/>
          </p:nvPr>
        </p:nvSpPr>
        <p:spPr bwMode="auto">
          <a:xfrm>
            <a:off x="317254" y="457240"/>
            <a:ext cx="8688880" cy="58589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defRPr>
                <a:solidFill>
                  <a:srgbClr val="FFFFFF"/>
                </a:solidFill>
              </a:defRPr>
            </a:lvl1pPr>
          </a:lstStyle>
          <a:p>
            <a:pPr lvl="0"/>
            <a:r>
              <a:rPr lang="en-US" dirty="0"/>
              <a:t>Click to edit Master title style</a:t>
            </a:r>
          </a:p>
        </p:txBody>
      </p:sp>
      <p:sp>
        <p:nvSpPr>
          <p:cNvPr id="12" name="Rectangle 11"/>
          <p:cNvSpPr/>
          <p:nvPr userDrawn="1"/>
        </p:nvSpPr>
        <p:spPr bwMode="auto">
          <a:xfrm>
            <a:off x="8002613" y="7003975"/>
            <a:ext cx="1121595" cy="227862"/>
          </a:xfrm>
          <a:prstGeom prst="rect">
            <a:avLst/>
          </a:prstGeom>
          <a:solidFill>
            <a:schemeClr val="accent1"/>
          </a:solidFill>
          <a:ln w="9525" cap="flat" cmpd="sng" algn="ctr">
            <a:noFill/>
            <a:prstDash val="solid"/>
            <a:round/>
            <a:headEnd type="none" w="med" len="med"/>
            <a:tailEnd type="none" w="med" len="med"/>
          </a:ln>
          <a:effectLst/>
        </p:spPr>
        <p:txBody>
          <a:bodyPr vert="horz" wrap="square" lIns="94647" tIns="94647" rIns="94647" bIns="94647" numCol="1" rtlCol="0" anchor="t" anchorCtr="0" compatLnSpc="1">
            <a:prstTxWarp prst="textNoShape">
              <a:avLst/>
            </a:prstTxWarp>
          </a:bodyPr>
          <a:lstStyle/>
          <a:p>
            <a:pPr defTabSz="946473" eaLnBrk="0" fontAlgn="base" hangingPunct="0">
              <a:spcBef>
                <a:spcPct val="0"/>
              </a:spcBef>
              <a:spcAft>
                <a:spcPct val="0"/>
              </a:spcAft>
            </a:pPr>
            <a:endParaRPr lang="en-US" sz="1500" dirty="0" err="1">
              <a:solidFill>
                <a:srgbClr val="FFFFFF"/>
              </a:solidFill>
              <a:latin typeface="Gill Sans MT" panose="020B0502020104020203" pitchFamily="34" charset="0"/>
              <a:ea typeface="ＭＳ Ｐゴシック" pitchFamily="-110" charset="-128"/>
              <a:cs typeface="ＭＳ Ｐゴシック" pitchFamily="-110" charset="-128"/>
            </a:endParaRPr>
          </a:p>
        </p:txBody>
      </p:sp>
      <p:cxnSp>
        <p:nvCxnSpPr>
          <p:cNvPr id="8" name="Straight Connector 7"/>
          <p:cNvCxnSpPr/>
          <p:nvPr userDrawn="1"/>
        </p:nvCxnSpPr>
        <p:spPr bwMode="auto">
          <a:xfrm>
            <a:off x="305188" y="328507"/>
            <a:ext cx="8717368" cy="1694"/>
          </a:xfrm>
          <a:prstGeom prst="line">
            <a:avLst/>
          </a:prstGeom>
          <a:noFill/>
          <a:ln w="29210" cap="flat" cmpd="sng" algn="ctr">
            <a:solidFill>
              <a:schemeClr val="bg1"/>
            </a:solidFill>
            <a:prstDash val="solid"/>
            <a:round/>
            <a:headEnd type="none" w="med" len="med"/>
            <a:tailEnd type="none" w="med" len="med"/>
          </a:ln>
          <a:effectLst/>
        </p:spPr>
      </p:cxnSp>
    </p:spTree>
    <p:extLst>
      <p:ext uri="{BB962C8B-B14F-4D97-AF65-F5344CB8AC3E}">
        <p14:creationId xmlns:p14="http://schemas.microsoft.com/office/powerpoint/2010/main" val="149528791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userDrawn="1">
  <p:cSld name="5_Dark Image – Full title w/text">
    <p:spTree>
      <p:nvGrpSpPr>
        <p:cNvPr id="1" name=""/>
        <p:cNvGrpSpPr/>
        <p:nvPr/>
      </p:nvGrpSpPr>
      <p:grpSpPr>
        <a:xfrm>
          <a:off x="0" y="0"/>
          <a:ext cx="0" cy="0"/>
          <a:chOff x="0" y="0"/>
          <a:chExt cx="0" cy="0"/>
        </a:xfrm>
      </p:grpSpPr>
      <p:sp>
        <p:nvSpPr>
          <p:cNvPr id="27" name="Picture Placeholder 26"/>
          <p:cNvSpPr>
            <a:spLocks noGrp="1"/>
          </p:cNvSpPr>
          <p:nvPr>
            <p:ph type="pic" sz="quarter" idx="31"/>
          </p:nvPr>
        </p:nvSpPr>
        <p:spPr>
          <a:xfrm>
            <a:off x="-6475" y="0"/>
            <a:ext cx="9323388" cy="7315200"/>
          </a:xfrm>
        </p:spPr>
        <p:txBody>
          <a:bodyPr/>
          <a:lstStyle/>
          <a:p>
            <a:r>
              <a:rPr lang="en-US" dirty="0"/>
              <a:t>Drag picture to placeholder or click icon to add</a:t>
            </a:r>
          </a:p>
        </p:txBody>
      </p:sp>
      <p:sp>
        <p:nvSpPr>
          <p:cNvPr id="2" name="Title 1"/>
          <p:cNvSpPr>
            <a:spLocks noGrp="1"/>
          </p:cNvSpPr>
          <p:nvPr>
            <p:ph type="title" hasCustomPrompt="1"/>
          </p:nvPr>
        </p:nvSpPr>
        <p:spPr>
          <a:xfrm>
            <a:off x="309739" y="457078"/>
            <a:ext cx="8699650" cy="586055"/>
          </a:xfrm>
        </p:spPr>
        <p:txBody>
          <a:bodyPr/>
          <a:lstStyle>
            <a:lvl1pPr algn="l">
              <a:defRPr sz="1900" b="1" cap="none">
                <a:solidFill>
                  <a:schemeClr val="bg1"/>
                </a:solidFill>
              </a:defRPr>
            </a:lvl1pPr>
          </a:lstStyle>
          <a:p>
            <a:r>
              <a:rPr lang="en-US" dirty="0"/>
              <a:t>Click To Edit Master Title Style</a:t>
            </a:r>
          </a:p>
        </p:txBody>
      </p:sp>
      <p:sp>
        <p:nvSpPr>
          <p:cNvPr id="32" name="Text Placeholder 16"/>
          <p:cNvSpPr>
            <a:spLocks noGrp="1"/>
          </p:cNvSpPr>
          <p:nvPr>
            <p:ph type="body" sz="quarter" idx="30"/>
          </p:nvPr>
        </p:nvSpPr>
        <p:spPr>
          <a:xfrm>
            <a:off x="309234" y="313986"/>
            <a:ext cx="8708044" cy="29261"/>
          </a:xfrm>
          <a:solidFill>
            <a:schemeClr val="bg1"/>
          </a:solidFill>
        </p:spPr>
        <p:txBody>
          <a:bodyPr/>
          <a:lstStyle>
            <a:lvl1pPr>
              <a:defRPr sz="200">
                <a:solidFill>
                  <a:srgbClr val="FFFFFF"/>
                </a:solidFill>
              </a:defRPr>
            </a:lvl1pPr>
          </a:lstStyle>
          <a:p>
            <a:pPr lvl="0"/>
            <a:r>
              <a:rPr lang="en-US"/>
              <a:t>Click to edit Master text styles</a:t>
            </a:r>
          </a:p>
        </p:txBody>
      </p:sp>
      <p:sp>
        <p:nvSpPr>
          <p:cNvPr id="28" name="Content Placeholder 2"/>
          <p:cNvSpPr>
            <a:spLocks noGrp="1"/>
          </p:cNvSpPr>
          <p:nvPr>
            <p:ph idx="1"/>
          </p:nvPr>
        </p:nvSpPr>
        <p:spPr>
          <a:xfrm>
            <a:off x="311164" y="1613689"/>
            <a:ext cx="2330847" cy="5354320"/>
          </a:xfrm>
        </p:spPr>
        <p:txBody>
          <a:bodyPr/>
          <a:lstStyle>
            <a:lvl1pPr>
              <a:spcBef>
                <a:spcPts val="832"/>
              </a:spcBef>
              <a:defRPr sz="1500">
                <a:solidFill>
                  <a:schemeClr val="bg1"/>
                </a:solidFill>
              </a:defRPr>
            </a:lvl1pPr>
            <a:lvl2pPr>
              <a:spcBef>
                <a:spcPts val="624"/>
              </a:spcBef>
              <a:defRPr>
                <a:solidFill>
                  <a:schemeClr val="bg1"/>
                </a:solidFill>
              </a:defRPr>
            </a:lvl2pPr>
            <a:lvl3pPr>
              <a:spcBef>
                <a:spcPts val="416"/>
              </a:spcBef>
              <a:defRPr>
                <a:solidFill>
                  <a:schemeClr val="bg1"/>
                </a:solidFill>
              </a:defRPr>
            </a:lvl3pPr>
            <a:lvl4pPr>
              <a:spcBef>
                <a:spcPts val="208"/>
              </a:spcBef>
              <a:defRPr>
                <a:solidFill>
                  <a:schemeClr val="bg1"/>
                </a:solidFill>
              </a:defRPr>
            </a:lvl4pPr>
            <a:lvl5pPr>
              <a:spcBef>
                <a:spcPts val="104"/>
              </a:spcBef>
              <a:defRPr>
                <a:solidFill>
                  <a:schemeClr val="bg1"/>
                </a:solidFill>
              </a:defRPr>
            </a:lvl5pPr>
          </a:lstStyle>
          <a:p>
            <a:pPr lvl="0"/>
            <a:r>
              <a:rPr lang="en-US"/>
              <a:t>Click to edit Master text styles</a:t>
            </a:r>
          </a:p>
        </p:txBody>
      </p:sp>
      <p:sp>
        <p:nvSpPr>
          <p:cNvPr id="6" name="Footer Placeholder 35"/>
          <p:cNvSpPr>
            <a:spLocks noGrp="1"/>
          </p:cNvSpPr>
          <p:nvPr>
            <p:ph type="ftr" sz="quarter" idx="3"/>
          </p:nvPr>
        </p:nvSpPr>
        <p:spPr>
          <a:xfrm>
            <a:off x="388474" y="7063422"/>
            <a:ext cx="6435728" cy="169333"/>
          </a:xfrm>
          <a:prstGeom prst="rect">
            <a:avLst/>
          </a:prstGeom>
          <a:ln>
            <a:noFill/>
          </a:ln>
        </p:spPr>
        <p:txBody>
          <a:bodyPr vert="horz" lIns="0" tIns="0" rIns="94647" bIns="0" rtlCol="0" anchor="ctr"/>
          <a:lstStyle>
            <a:lvl1pPr algn="l">
              <a:defRPr sz="800">
                <a:solidFill>
                  <a:schemeClr val="bg1"/>
                </a:solidFill>
              </a:defRPr>
            </a:lvl1pPr>
          </a:lstStyle>
          <a:p>
            <a:endParaRPr lang="en-US" dirty="0">
              <a:solidFill>
                <a:srgbClr val="FFFFFF"/>
              </a:solidFill>
            </a:endParaRPr>
          </a:p>
        </p:txBody>
      </p:sp>
      <p:sp>
        <p:nvSpPr>
          <p:cNvPr id="7" name="Slide Number Placeholder 36"/>
          <p:cNvSpPr>
            <a:spLocks noGrp="1"/>
          </p:cNvSpPr>
          <p:nvPr>
            <p:ph type="sldNum" sz="quarter" idx="4"/>
          </p:nvPr>
        </p:nvSpPr>
        <p:spPr>
          <a:xfrm>
            <a:off x="77733" y="7061995"/>
            <a:ext cx="267561" cy="172263"/>
          </a:xfrm>
          <a:prstGeom prst="rect">
            <a:avLst/>
          </a:prstGeom>
          <a:ln>
            <a:noFill/>
          </a:ln>
        </p:spPr>
        <p:txBody>
          <a:bodyPr vert="horz" lIns="0" tIns="0" rIns="0" bIns="0" rtlCol="0" anchor="ctr" anchorCtr="0"/>
          <a:lstStyle>
            <a:lvl1pPr algn="r">
              <a:defRPr sz="800">
                <a:solidFill>
                  <a:schemeClr val="bg1"/>
                </a:solidFill>
              </a:defRPr>
            </a:lvl1pPr>
          </a:lstStyle>
          <a:p>
            <a:fld id="{509F1031-08C0-DC41-AA37-678441BA833E}" type="slidenum">
              <a:rPr lang="en-US" smtClean="0">
                <a:solidFill>
                  <a:srgbClr val="FFFFFF"/>
                </a:solidFill>
              </a:rPr>
              <a:pPr/>
              <a:t>‹#›</a:t>
            </a:fld>
            <a:r>
              <a:rPr lang="en-US" dirty="0">
                <a:solidFill>
                  <a:srgbClr val="FFFFFF"/>
                </a:solidFill>
              </a:rPr>
              <a:t>(X)</a:t>
            </a:r>
            <a:fld id="{18FFD63D-7F43-3B4E-8B2F-7535F503E7C1}" type="slidenum">
              <a:rPr lang="en-US" smtClean="0">
                <a:solidFill>
                  <a:srgbClr val="FFFFFF"/>
                </a:solidFill>
              </a:rPr>
              <a:pPr/>
              <a:t>‹#›</a:t>
            </a:fld>
            <a:endParaRPr lang="en-US" dirty="0">
              <a:solidFill>
                <a:srgbClr val="FFFFFF"/>
              </a:solidFill>
            </a:endParaRPr>
          </a:p>
        </p:txBody>
      </p:sp>
      <p:sp>
        <p:nvSpPr>
          <p:cNvPr id="10" name="Picture Placeholder 15"/>
          <p:cNvSpPr>
            <a:spLocks noGrp="1"/>
          </p:cNvSpPr>
          <p:nvPr>
            <p:ph type="pic" sz="quarter" idx="33"/>
          </p:nvPr>
        </p:nvSpPr>
        <p:spPr>
          <a:xfrm>
            <a:off x="8125630" y="6827520"/>
            <a:ext cx="883779" cy="580663"/>
          </a:xfrm>
        </p:spPr>
        <p:txBody>
          <a:bodyPr anchor="ctr" anchorCtr="1"/>
          <a:lstStyle>
            <a:lvl1pPr>
              <a:defRPr sz="900"/>
            </a:lvl1pPr>
          </a:lstStyle>
          <a:p>
            <a:r>
              <a:rPr lang="en-US" dirty="0"/>
              <a:t>Drag picture to placeholder or click icon to add</a:t>
            </a:r>
          </a:p>
        </p:txBody>
      </p:sp>
    </p:spTree>
    <p:extLst>
      <p:ext uri="{BB962C8B-B14F-4D97-AF65-F5344CB8AC3E}">
        <p14:creationId xmlns:p14="http://schemas.microsoft.com/office/powerpoint/2010/main" val="419214426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userDrawn="1">
  <p:cSld name="Light Image – Full title w/text">
    <p:spTree>
      <p:nvGrpSpPr>
        <p:cNvPr id="1" name=""/>
        <p:cNvGrpSpPr/>
        <p:nvPr/>
      </p:nvGrpSpPr>
      <p:grpSpPr>
        <a:xfrm>
          <a:off x="0" y="0"/>
          <a:ext cx="0" cy="0"/>
          <a:chOff x="0" y="0"/>
          <a:chExt cx="0" cy="0"/>
        </a:xfrm>
      </p:grpSpPr>
      <p:sp>
        <p:nvSpPr>
          <p:cNvPr id="12" name="Picture Placeholder 26"/>
          <p:cNvSpPr>
            <a:spLocks noGrp="1"/>
          </p:cNvSpPr>
          <p:nvPr>
            <p:ph type="pic" sz="quarter" idx="31"/>
          </p:nvPr>
        </p:nvSpPr>
        <p:spPr>
          <a:xfrm>
            <a:off x="-6475" y="-3387"/>
            <a:ext cx="9323388" cy="7315200"/>
          </a:xfrm>
        </p:spPr>
        <p:txBody>
          <a:bodyPr/>
          <a:lstStyle/>
          <a:p>
            <a:endParaRPr lang="en-US" dirty="0"/>
          </a:p>
        </p:txBody>
      </p:sp>
      <p:sp>
        <p:nvSpPr>
          <p:cNvPr id="2" name="Title 1"/>
          <p:cNvSpPr>
            <a:spLocks noGrp="1"/>
          </p:cNvSpPr>
          <p:nvPr>
            <p:ph type="title" hasCustomPrompt="1"/>
          </p:nvPr>
        </p:nvSpPr>
        <p:spPr>
          <a:xfrm>
            <a:off x="309739" y="457078"/>
            <a:ext cx="8699650" cy="586055"/>
          </a:xfrm>
        </p:spPr>
        <p:txBody>
          <a:bodyPr/>
          <a:lstStyle>
            <a:lvl1pPr algn="l">
              <a:defRPr sz="1900" b="1" cap="none">
                <a:solidFill>
                  <a:srgbClr val="3C3737"/>
                </a:solidFill>
              </a:defRPr>
            </a:lvl1pPr>
          </a:lstStyle>
          <a:p>
            <a:r>
              <a:rPr lang="en-US" dirty="0"/>
              <a:t>Click To Edit Master Title Style</a:t>
            </a:r>
          </a:p>
        </p:txBody>
      </p:sp>
      <p:sp>
        <p:nvSpPr>
          <p:cNvPr id="32" name="Text Placeholder 16"/>
          <p:cNvSpPr>
            <a:spLocks noGrp="1"/>
          </p:cNvSpPr>
          <p:nvPr>
            <p:ph type="body" sz="quarter" idx="30"/>
          </p:nvPr>
        </p:nvSpPr>
        <p:spPr>
          <a:xfrm>
            <a:off x="309234" y="313986"/>
            <a:ext cx="8708044" cy="29261"/>
          </a:xfrm>
          <a:solidFill>
            <a:schemeClr val="tx1"/>
          </a:solidFill>
        </p:spPr>
        <p:txBody>
          <a:bodyPr/>
          <a:lstStyle>
            <a:lvl1pPr>
              <a:defRPr sz="200">
                <a:solidFill>
                  <a:srgbClr val="FFFFFF"/>
                </a:solidFill>
              </a:defRPr>
            </a:lvl1pPr>
          </a:lstStyle>
          <a:p>
            <a:pPr lvl="0"/>
            <a:endParaRPr lang="en-US" dirty="0"/>
          </a:p>
        </p:txBody>
      </p:sp>
      <p:sp>
        <p:nvSpPr>
          <p:cNvPr id="28" name="Content Placeholder 2"/>
          <p:cNvSpPr>
            <a:spLocks noGrp="1"/>
          </p:cNvSpPr>
          <p:nvPr>
            <p:ph idx="1"/>
          </p:nvPr>
        </p:nvSpPr>
        <p:spPr>
          <a:xfrm>
            <a:off x="311164" y="1612937"/>
            <a:ext cx="2330847" cy="5354320"/>
          </a:xfrm>
        </p:spPr>
        <p:txBody>
          <a:bodyPr/>
          <a:lstStyle>
            <a:lvl1pPr>
              <a:spcBef>
                <a:spcPts val="832"/>
              </a:spcBef>
              <a:defRPr sz="1500">
                <a:solidFill>
                  <a:srgbClr val="867F78"/>
                </a:solidFill>
              </a:defRPr>
            </a:lvl1pPr>
            <a:lvl2pPr>
              <a:spcBef>
                <a:spcPts val="624"/>
              </a:spcBef>
              <a:defRPr>
                <a:solidFill>
                  <a:schemeClr val="bg1"/>
                </a:solidFill>
              </a:defRPr>
            </a:lvl2pPr>
            <a:lvl3pPr>
              <a:spcBef>
                <a:spcPts val="416"/>
              </a:spcBef>
              <a:defRPr>
                <a:solidFill>
                  <a:schemeClr val="bg1"/>
                </a:solidFill>
              </a:defRPr>
            </a:lvl3pPr>
            <a:lvl4pPr>
              <a:spcBef>
                <a:spcPts val="208"/>
              </a:spcBef>
              <a:defRPr>
                <a:solidFill>
                  <a:schemeClr val="bg1"/>
                </a:solidFill>
              </a:defRPr>
            </a:lvl4pPr>
            <a:lvl5pPr>
              <a:spcBef>
                <a:spcPts val="104"/>
              </a:spcBef>
              <a:defRPr>
                <a:solidFill>
                  <a:schemeClr val="bg1"/>
                </a:solidFill>
              </a:defRPr>
            </a:lvl5pPr>
          </a:lstStyle>
          <a:p>
            <a:pPr lvl="0"/>
            <a:r>
              <a:rPr lang="en-US" dirty="0"/>
              <a:t>Click to edit Master text</a:t>
            </a:r>
          </a:p>
        </p:txBody>
      </p:sp>
      <p:sp>
        <p:nvSpPr>
          <p:cNvPr id="6" name="Footer Placeholder 35"/>
          <p:cNvSpPr>
            <a:spLocks noGrp="1"/>
          </p:cNvSpPr>
          <p:nvPr>
            <p:ph type="ftr" sz="quarter" idx="3"/>
          </p:nvPr>
        </p:nvSpPr>
        <p:spPr>
          <a:xfrm>
            <a:off x="388474" y="7063422"/>
            <a:ext cx="6435728" cy="169333"/>
          </a:xfrm>
          <a:prstGeom prst="rect">
            <a:avLst/>
          </a:prstGeom>
          <a:ln>
            <a:noFill/>
          </a:ln>
        </p:spPr>
        <p:txBody>
          <a:bodyPr vert="horz" lIns="0" tIns="0" rIns="94647" bIns="0" rtlCol="0" anchor="ctr"/>
          <a:lstStyle>
            <a:lvl1pPr algn="l">
              <a:defRPr sz="800">
                <a:solidFill>
                  <a:schemeClr val="accent2"/>
                </a:solidFill>
              </a:defRPr>
            </a:lvl1pPr>
          </a:lstStyle>
          <a:p>
            <a:endParaRPr lang="en-US" dirty="0">
              <a:solidFill>
                <a:srgbClr val="5D5651"/>
              </a:solidFill>
            </a:endParaRPr>
          </a:p>
        </p:txBody>
      </p:sp>
      <p:sp>
        <p:nvSpPr>
          <p:cNvPr id="7" name="Slide Number Placeholder 36"/>
          <p:cNvSpPr>
            <a:spLocks noGrp="1"/>
          </p:cNvSpPr>
          <p:nvPr>
            <p:ph type="sldNum" sz="quarter" idx="4"/>
          </p:nvPr>
        </p:nvSpPr>
        <p:spPr>
          <a:xfrm>
            <a:off x="77733" y="7061995"/>
            <a:ext cx="267561" cy="172263"/>
          </a:xfrm>
          <a:prstGeom prst="rect">
            <a:avLst/>
          </a:prstGeom>
          <a:ln>
            <a:noFill/>
          </a:ln>
        </p:spPr>
        <p:txBody>
          <a:bodyPr vert="horz" lIns="0" tIns="0" rIns="0" bIns="0" rtlCol="0" anchor="ctr" anchorCtr="0"/>
          <a:lstStyle>
            <a:lvl1pPr algn="r">
              <a:defRPr sz="800">
                <a:solidFill>
                  <a:schemeClr val="accent2"/>
                </a:solidFill>
              </a:defRPr>
            </a:lvl1pPr>
          </a:lstStyle>
          <a:p>
            <a:fld id="{18FFD63D-7F43-3B4E-8B2F-7535F503E7C1}" type="slidenum">
              <a:rPr lang="en-US" smtClean="0">
                <a:solidFill>
                  <a:srgbClr val="5D5651"/>
                </a:solidFill>
              </a:rPr>
              <a:pPr/>
              <a:t>‹#›</a:t>
            </a:fld>
            <a:endParaRPr lang="en-US" dirty="0">
              <a:solidFill>
                <a:srgbClr val="5D5651"/>
              </a:solidFill>
            </a:endParaRPr>
          </a:p>
        </p:txBody>
      </p:sp>
      <p:sp>
        <p:nvSpPr>
          <p:cNvPr id="16" name="Picture Placeholder 15"/>
          <p:cNvSpPr>
            <a:spLocks noGrp="1"/>
          </p:cNvSpPr>
          <p:nvPr>
            <p:ph type="pic" sz="quarter" idx="32"/>
          </p:nvPr>
        </p:nvSpPr>
        <p:spPr>
          <a:xfrm>
            <a:off x="8125630" y="6827520"/>
            <a:ext cx="883779" cy="580663"/>
          </a:xfrm>
        </p:spPr>
        <p:txBody>
          <a:bodyPr anchor="ctr" anchorCtr="1"/>
          <a:lstStyle>
            <a:lvl1pPr>
              <a:defRPr sz="900"/>
            </a:lvl1pPr>
          </a:lstStyle>
          <a:p>
            <a:endParaRPr lang="en-US"/>
          </a:p>
        </p:txBody>
      </p:sp>
    </p:spTree>
    <p:extLst>
      <p:ext uri="{BB962C8B-B14F-4D97-AF65-F5344CB8AC3E}">
        <p14:creationId xmlns:p14="http://schemas.microsoft.com/office/powerpoint/2010/main" val="370026333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cSld name="Title Only w/Footer">
    <p:spTree>
      <p:nvGrpSpPr>
        <p:cNvPr id="1" name=""/>
        <p:cNvGrpSpPr/>
        <p:nvPr/>
      </p:nvGrpSpPr>
      <p:grpSpPr>
        <a:xfrm>
          <a:off x="0" y="0"/>
          <a:ext cx="0" cy="0"/>
          <a:chOff x="0" y="0"/>
          <a:chExt cx="0" cy="0"/>
        </a:xfrm>
      </p:grpSpPr>
      <p:sp>
        <p:nvSpPr>
          <p:cNvPr id="2" name="Title 1"/>
          <p:cNvSpPr>
            <a:spLocks noGrp="1"/>
          </p:cNvSpPr>
          <p:nvPr>
            <p:ph type="title"/>
          </p:nvPr>
        </p:nvSpPr>
        <p:spPr>
          <a:xfrm>
            <a:off x="310779" y="271518"/>
            <a:ext cx="8688880" cy="431235"/>
          </a:xfrm>
        </p:spPr>
        <p:txBody>
          <a:bodyPr/>
          <a:lstStyle/>
          <a:p>
            <a:r>
              <a:rPr lang="en-US"/>
              <a:t>Click to edit Master title style</a:t>
            </a:r>
            <a:endParaRPr lang="en-US" dirty="0"/>
          </a:p>
        </p:txBody>
      </p:sp>
      <p:sp>
        <p:nvSpPr>
          <p:cNvPr id="3" name="Footer Placeholder 35"/>
          <p:cNvSpPr>
            <a:spLocks noGrp="1"/>
          </p:cNvSpPr>
          <p:nvPr>
            <p:ph type="ftr" sz="quarter" idx="3"/>
          </p:nvPr>
        </p:nvSpPr>
        <p:spPr>
          <a:xfrm>
            <a:off x="388474" y="7063422"/>
            <a:ext cx="6435728" cy="169333"/>
          </a:xfrm>
          <a:prstGeom prst="rect">
            <a:avLst/>
          </a:prstGeom>
        </p:spPr>
        <p:txBody>
          <a:bodyPr vert="horz" lIns="0" tIns="0" rIns="94647" bIns="0" rtlCol="0" anchor="ctr"/>
          <a:lstStyle>
            <a:lvl1pPr algn="l">
              <a:defRPr sz="800">
                <a:solidFill>
                  <a:schemeClr val="tx1"/>
                </a:solidFill>
              </a:defRPr>
            </a:lvl1pPr>
          </a:lstStyle>
          <a:p>
            <a:endParaRPr lang="en-US" dirty="0"/>
          </a:p>
        </p:txBody>
      </p:sp>
      <p:sp>
        <p:nvSpPr>
          <p:cNvPr id="4" name="Slide Number Placeholder 36"/>
          <p:cNvSpPr>
            <a:spLocks noGrp="1"/>
          </p:cNvSpPr>
          <p:nvPr>
            <p:ph type="sldNum" sz="quarter" idx="4"/>
          </p:nvPr>
        </p:nvSpPr>
        <p:spPr>
          <a:xfrm>
            <a:off x="77733" y="7061995"/>
            <a:ext cx="267561" cy="172263"/>
          </a:xfrm>
          <a:prstGeom prst="rect">
            <a:avLst/>
          </a:prstGeom>
        </p:spPr>
        <p:txBody>
          <a:bodyPr vert="horz" lIns="0" tIns="0" rIns="0" bIns="0" rtlCol="0" anchor="ctr" anchorCtr="0"/>
          <a:lstStyle>
            <a:lvl1pPr algn="r">
              <a:defRPr sz="800">
                <a:solidFill>
                  <a:schemeClr val="tx1"/>
                </a:solidFill>
              </a:defRPr>
            </a:lvl1pPr>
          </a:lstStyle>
          <a:p>
            <a:fld id="{18FFD63D-7F43-3B4E-8B2F-7535F503E7C1}" type="slidenum">
              <a:rPr lang="en-US" smtClean="0"/>
              <a:pPr/>
              <a:t>‹#›</a:t>
            </a:fld>
            <a:endParaRPr lang="en-US" dirty="0"/>
          </a:p>
        </p:txBody>
      </p:sp>
    </p:spTree>
    <p:extLst>
      <p:ext uri="{BB962C8B-B14F-4D97-AF65-F5344CB8AC3E}">
        <p14:creationId xmlns:p14="http://schemas.microsoft.com/office/powerpoint/2010/main" val="49726839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userDrawn="1">
  <p:cSld name="Dark Image – Full title w/text">
    <p:bg>
      <p:bgPr>
        <a:solidFill>
          <a:schemeClr val="accent1"/>
        </a:solidFill>
        <a:effectLst/>
      </p:bgPr>
    </p:bg>
    <p:spTree>
      <p:nvGrpSpPr>
        <p:cNvPr id="1" name=""/>
        <p:cNvGrpSpPr/>
        <p:nvPr/>
      </p:nvGrpSpPr>
      <p:grpSpPr>
        <a:xfrm>
          <a:off x="0" y="0"/>
          <a:ext cx="0" cy="0"/>
          <a:chOff x="0" y="0"/>
          <a:chExt cx="0" cy="0"/>
        </a:xfrm>
      </p:grpSpPr>
      <p:sp>
        <p:nvSpPr>
          <p:cNvPr id="27" name="Picture Placeholder 26"/>
          <p:cNvSpPr>
            <a:spLocks noGrp="1"/>
          </p:cNvSpPr>
          <p:nvPr>
            <p:ph type="pic" sz="quarter" idx="31"/>
          </p:nvPr>
        </p:nvSpPr>
        <p:spPr>
          <a:xfrm>
            <a:off x="-6475" y="0"/>
            <a:ext cx="9323388" cy="7315200"/>
          </a:xfrm>
        </p:spPr>
        <p:txBody>
          <a:bodyPr/>
          <a:lstStyle/>
          <a:p>
            <a:endParaRPr lang="en-US"/>
          </a:p>
        </p:txBody>
      </p:sp>
      <p:sp>
        <p:nvSpPr>
          <p:cNvPr id="2" name="Title 1"/>
          <p:cNvSpPr>
            <a:spLocks noGrp="1"/>
          </p:cNvSpPr>
          <p:nvPr>
            <p:ph type="title" hasCustomPrompt="1"/>
          </p:nvPr>
        </p:nvSpPr>
        <p:spPr>
          <a:xfrm>
            <a:off x="309739" y="457078"/>
            <a:ext cx="8699650" cy="586055"/>
          </a:xfrm>
        </p:spPr>
        <p:txBody>
          <a:bodyPr/>
          <a:lstStyle>
            <a:lvl1pPr algn="l">
              <a:defRPr sz="1900" b="1" cap="none">
                <a:solidFill>
                  <a:schemeClr val="bg1"/>
                </a:solidFill>
              </a:defRPr>
            </a:lvl1pPr>
          </a:lstStyle>
          <a:p>
            <a:r>
              <a:rPr lang="en-US" dirty="0"/>
              <a:t>Click To Edit Master Title Style</a:t>
            </a:r>
          </a:p>
        </p:txBody>
      </p:sp>
      <p:sp>
        <p:nvSpPr>
          <p:cNvPr id="32" name="Text Placeholder 16"/>
          <p:cNvSpPr>
            <a:spLocks noGrp="1"/>
          </p:cNvSpPr>
          <p:nvPr>
            <p:ph type="body" sz="quarter" idx="30"/>
          </p:nvPr>
        </p:nvSpPr>
        <p:spPr>
          <a:xfrm>
            <a:off x="309234" y="313986"/>
            <a:ext cx="8708044" cy="29261"/>
          </a:xfrm>
          <a:solidFill>
            <a:schemeClr val="bg1"/>
          </a:solidFill>
        </p:spPr>
        <p:txBody>
          <a:bodyPr/>
          <a:lstStyle>
            <a:lvl1pPr>
              <a:defRPr sz="200">
                <a:solidFill>
                  <a:srgbClr val="FFFFFF"/>
                </a:solidFill>
              </a:defRPr>
            </a:lvl1pPr>
          </a:lstStyle>
          <a:p>
            <a:pPr lvl="0"/>
            <a:endParaRPr lang="en-US" dirty="0"/>
          </a:p>
        </p:txBody>
      </p:sp>
      <p:sp>
        <p:nvSpPr>
          <p:cNvPr id="28" name="Content Placeholder 2"/>
          <p:cNvSpPr>
            <a:spLocks noGrp="1"/>
          </p:cNvSpPr>
          <p:nvPr>
            <p:ph idx="1"/>
          </p:nvPr>
        </p:nvSpPr>
        <p:spPr>
          <a:xfrm>
            <a:off x="311164" y="1613689"/>
            <a:ext cx="2330847" cy="5354320"/>
          </a:xfrm>
        </p:spPr>
        <p:txBody>
          <a:bodyPr/>
          <a:lstStyle>
            <a:lvl1pPr>
              <a:spcBef>
                <a:spcPts val="832"/>
              </a:spcBef>
              <a:defRPr sz="1500">
                <a:solidFill>
                  <a:schemeClr val="bg1"/>
                </a:solidFill>
              </a:defRPr>
            </a:lvl1pPr>
            <a:lvl2pPr>
              <a:spcBef>
                <a:spcPts val="624"/>
              </a:spcBef>
              <a:defRPr>
                <a:solidFill>
                  <a:schemeClr val="bg1"/>
                </a:solidFill>
              </a:defRPr>
            </a:lvl2pPr>
            <a:lvl3pPr>
              <a:spcBef>
                <a:spcPts val="416"/>
              </a:spcBef>
              <a:defRPr>
                <a:solidFill>
                  <a:schemeClr val="bg1"/>
                </a:solidFill>
              </a:defRPr>
            </a:lvl3pPr>
            <a:lvl4pPr>
              <a:spcBef>
                <a:spcPts val="208"/>
              </a:spcBef>
              <a:defRPr>
                <a:solidFill>
                  <a:schemeClr val="bg1"/>
                </a:solidFill>
              </a:defRPr>
            </a:lvl4pPr>
            <a:lvl5pPr>
              <a:spcBef>
                <a:spcPts val="104"/>
              </a:spcBef>
              <a:defRPr>
                <a:solidFill>
                  <a:schemeClr val="bg1"/>
                </a:solidFill>
              </a:defRPr>
            </a:lvl5pPr>
          </a:lstStyle>
          <a:p>
            <a:pPr lvl="0"/>
            <a:r>
              <a:rPr lang="en-US" dirty="0"/>
              <a:t>Click to edit Master text</a:t>
            </a:r>
          </a:p>
        </p:txBody>
      </p:sp>
      <p:sp>
        <p:nvSpPr>
          <p:cNvPr id="6" name="Footer Placeholder 35"/>
          <p:cNvSpPr>
            <a:spLocks noGrp="1"/>
          </p:cNvSpPr>
          <p:nvPr>
            <p:ph type="ftr" sz="quarter" idx="3"/>
          </p:nvPr>
        </p:nvSpPr>
        <p:spPr>
          <a:xfrm>
            <a:off x="388474" y="7063422"/>
            <a:ext cx="6435728" cy="169333"/>
          </a:xfrm>
          <a:prstGeom prst="rect">
            <a:avLst/>
          </a:prstGeom>
          <a:ln>
            <a:noFill/>
          </a:ln>
        </p:spPr>
        <p:txBody>
          <a:bodyPr vert="horz" lIns="0" tIns="0" rIns="94647" bIns="0" rtlCol="0" anchor="ctr"/>
          <a:lstStyle>
            <a:lvl1pPr algn="l">
              <a:defRPr sz="800">
                <a:solidFill>
                  <a:schemeClr val="bg1"/>
                </a:solidFill>
              </a:defRPr>
            </a:lvl1pPr>
          </a:lstStyle>
          <a:p>
            <a:endParaRPr lang="en-US" dirty="0">
              <a:solidFill>
                <a:srgbClr val="FFFFFF"/>
              </a:solidFill>
            </a:endParaRPr>
          </a:p>
        </p:txBody>
      </p:sp>
      <p:sp>
        <p:nvSpPr>
          <p:cNvPr id="7" name="Slide Number Placeholder 36"/>
          <p:cNvSpPr>
            <a:spLocks noGrp="1"/>
          </p:cNvSpPr>
          <p:nvPr>
            <p:ph type="sldNum" sz="quarter" idx="4"/>
          </p:nvPr>
        </p:nvSpPr>
        <p:spPr>
          <a:xfrm>
            <a:off x="77733" y="7061995"/>
            <a:ext cx="267561" cy="172263"/>
          </a:xfrm>
          <a:prstGeom prst="rect">
            <a:avLst/>
          </a:prstGeom>
          <a:ln>
            <a:noFill/>
          </a:ln>
        </p:spPr>
        <p:txBody>
          <a:bodyPr vert="horz" lIns="0" tIns="0" rIns="0" bIns="0" rtlCol="0" anchor="ctr" anchorCtr="0"/>
          <a:lstStyle>
            <a:lvl1pPr algn="r">
              <a:defRPr sz="800">
                <a:solidFill>
                  <a:schemeClr val="bg1"/>
                </a:solidFill>
              </a:defRPr>
            </a:lvl1pPr>
          </a:lstStyle>
          <a:p>
            <a:fld id="{18FFD63D-7F43-3B4E-8B2F-7535F503E7C1}" type="slidenum">
              <a:rPr lang="en-US" smtClean="0">
                <a:solidFill>
                  <a:srgbClr val="FFFFFF"/>
                </a:solidFill>
              </a:rPr>
              <a:pPr/>
              <a:t>‹#›</a:t>
            </a:fld>
            <a:endParaRPr lang="en-US" dirty="0">
              <a:solidFill>
                <a:srgbClr val="FFFFFF"/>
              </a:solidFill>
            </a:endParaRPr>
          </a:p>
        </p:txBody>
      </p:sp>
      <p:sp>
        <p:nvSpPr>
          <p:cNvPr id="10" name="Picture Placeholder 15"/>
          <p:cNvSpPr>
            <a:spLocks noGrp="1"/>
          </p:cNvSpPr>
          <p:nvPr>
            <p:ph type="pic" sz="quarter" idx="33"/>
          </p:nvPr>
        </p:nvSpPr>
        <p:spPr>
          <a:xfrm>
            <a:off x="8125630" y="6827520"/>
            <a:ext cx="883779" cy="580663"/>
          </a:xfrm>
        </p:spPr>
        <p:txBody>
          <a:bodyPr anchor="ctr" anchorCtr="1"/>
          <a:lstStyle>
            <a:lvl1pPr>
              <a:defRPr sz="900"/>
            </a:lvl1pPr>
          </a:lstStyle>
          <a:p>
            <a:endParaRPr lang="en-US"/>
          </a:p>
        </p:txBody>
      </p:sp>
    </p:spTree>
    <p:extLst>
      <p:ext uri="{BB962C8B-B14F-4D97-AF65-F5344CB8AC3E}">
        <p14:creationId xmlns:p14="http://schemas.microsoft.com/office/powerpoint/2010/main" val="23127934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b Title w/text 12pt ">
    <p:spTree>
      <p:nvGrpSpPr>
        <p:cNvPr id="1" name=""/>
        <p:cNvGrpSpPr/>
        <p:nvPr/>
      </p:nvGrpSpPr>
      <p:grpSpPr>
        <a:xfrm>
          <a:off x="0" y="0"/>
          <a:ext cx="0" cy="0"/>
          <a:chOff x="0" y="0"/>
          <a:chExt cx="0" cy="0"/>
        </a:xfrm>
      </p:grpSpPr>
      <p:sp>
        <p:nvSpPr>
          <p:cNvPr id="2" name="Title 1"/>
          <p:cNvSpPr>
            <a:spLocks noGrp="1"/>
          </p:cNvSpPr>
          <p:nvPr>
            <p:ph type="title"/>
          </p:nvPr>
        </p:nvSpPr>
        <p:spPr>
          <a:xfrm>
            <a:off x="310779" y="457240"/>
            <a:ext cx="8688880" cy="585893"/>
          </a:xfrm>
        </p:spPr>
        <p:txBody>
          <a:bodyPr/>
          <a:lstStyle>
            <a:lvl1pPr>
              <a:defRPr>
                <a:solidFill>
                  <a:srgbClr val="3C3737"/>
                </a:solidFill>
              </a:defRPr>
            </a:lvl1pPr>
          </a:lstStyle>
          <a:p>
            <a:r>
              <a:rPr lang="en-US" dirty="0"/>
              <a:t>Click to edit Master title style</a:t>
            </a:r>
          </a:p>
        </p:txBody>
      </p:sp>
      <p:sp>
        <p:nvSpPr>
          <p:cNvPr id="7" name="Footer Placeholder 35"/>
          <p:cNvSpPr>
            <a:spLocks noGrp="1"/>
          </p:cNvSpPr>
          <p:nvPr>
            <p:ph type="ftr" sz="quarter" idx="10"/>
          </p:nvPr>
        </p:nvSpPr>
        <p:spPr>
          <a:xfrm>
            <a:off x="388474" y="7063422"/>
            <a:ext cx="6435728" cy="169333"/>
          </a:xfrm>
          <a:prstGeom prst="rect">
            <a:avLst/>
          </a:prstGeom>
        </p:spPr>
        <p:txBody>
          <a:bodyPr vert="horz" lIns="0" tIns="0" rIns="94647" bIns="0" rtlCol="0" anchor="ctr"/>
          <a:lstStyle>
            <a:lvl1pPr algn="l">
              <a:defRPr sz="800">
                <a:solidFill>
                  <a:schemeClr val="tx1"/>
                </a:solidFill>
              </a:defRPr>
            </a:lvl1pPr>
          </a:lstStyle>
          <a:p>
            <a:endParaRPr lang="en-US" dirty="0"/>
          </a:p>
        </p:txBody>
      </p:sp>
      <p:sp>
        <p:nvSpPr>
          <p:cNvPr id="8" name="Slide Number Placeholder 36"/>
          <p:cNvSpPr>
            <a:spLocks noGrp="1"/>
          </p:cNvSpPr>
          <p:nvPr>
            <p:ph type="sldNum" sz="quarter" idx="11"/>
          </p:nvPr>
        </p:nvSpPr>
        <p:spPr>
          <a:xfrm>
            <a:off x="77733" y="7061995"/>
            <a:ext cx="267561" cy="172263"/>
          </a:xfrm>
          <a:prstGeom prst="rect">
            <a:avLst/>
          </a:prstGeom>
        </p:spPr>
        <p:txBody>
          <a:bodyPr vert="horz" lIns="0" tIns="0" rIns="0" bIns="0" rtlCol="0" anchor="ctr" anchorCtr="0"/>
          <a:lstStyle>
            <a:lvl1pPr algn="r">
              <a:defRPr sz="800">
                <a:solidFill>
                  <a:schemeClr val="tx1"/>
                </a:solidFill>
              </a:defRPr>
            </a:lvl1pPr>
          </a:lstStyle>
          <a:p>
            <a:fld id="{18FFD63D-7F43-3B4E-8B2F-7535F503E7C1}" type="slidenum">
              <a:rPr lang="en-US" smtClean="0"/>
              <a:pPr/>
              <a:t>‹#›</a:t>
            </a:fld>
            <a:endParaRPr lang="en-US" dirty="0"/>
          </a:p>
        </p:txBody>
      </p:sp>
      <p:cxnSp>
        <p:nvCxnSpPr>
          <p:cNvPr id="6" name="Straight Connector 5"/>
          <p:cNvCxnSpPr/>
          <p:nvPr userDrawn="1"/>
        </p:nvCxnSpPr>
        <p:spPr bwMode="auto">
          <a:xfrm>
            <a:off x="305188" y="328507"/>
            <a:ext cx="8717368" cy="1694"/>
          </a:xfrm>
          <a:prstGeom prst="line">
            <a:avLst/>
          </a:prstGeom>
          <a:noFill/>
          <a:ln w="29210" cap="flat" cmpd="sng" algn="ctr">
            <a:solidFill>
              <a:srgbClr val="3C3737"/>
            </a:solidFill>
            <a:prstDash val="solid"/>
            <a:round/>
            <a:headEnd type="none" w="med" len="med"/>
            <a:tailEnd type="none" w="med" len="med"/>
          </a:ln>
          <a:effectLst/>
        </p:spPr>
      </p:cxnSp>
      <p:sp>
        <p:nvSpPr>
          <p:cNvPr id="9" name="Content Placeholder 3"/>
          <p:cNvSpPr>
            <a:spLocks noGrp="1"/>
          </p:cNvSpPr>
          <p:nvPr>
            <p:ph sz="half" idx="2"/>
          </p:nvPr>
        </p:nvSpPr>
        <p:spPr>
          <a:xfrm>
            <a:off x="310779" y="1638589"/>
            <a:ext cx="8705066" cy="5105886"/>
          </a:xfrm>
          <a:noFill/>
        </p:spPr>
        <p:txBody>
          <a:bodyPr/>
          <a:lstStyle>
            <a:lvl1pPr>
              <a:spcBef>
                <a:spcPts val="1040"/>
              </a:spcBef>
              <a:defRPr sz="1200"/>
            </a:lvl1pPr>
            <a:lvl2pPr marL="179108" indent="-123241">
              <a:spcBef>
                <a:spcPts val="312"/>
              </a:spcBef>
              <a:tabLst/>
              <a:defRPr sz="1200"/>
            </a:lvl2pPr>
            <a:lvl3pPr marL="359856" indent="-154459">
              <a:spcBef>
                <a:spcPts val="104"/>
              </a:spcBef>
              <a:defRPr sz="1200"/>
            </a:lvl3pPr>
            <a:lvl4pPr marL="520892" indent="-129815">
              <a:spcBef>
                <a:spcPts val="104"/>
              </a:spcBef>
              <a:spcAft>
                <a:spcPts val="0"/>
              </a:spcAft>
              <a:tabLst/>
              <a:defRPr sz="1200"/>
            </a:lvl4pPr>
            <a:lvl5pPr marL="695068" indent="-149529">
              <a:spcBef>
                <a:spcPts val="0"/>
              </a:spcBef>
              <a:spcAft>
                <a:spcPts val="0"/>
              </a:spcAft>
              <a:tabLst/>
              <a:defRPr sz="1200"/>
            </a:lvl5pPr>
            <a:lvl6pPr>
              <a:defRPr sz="1700"/>
            </a:lvl6pPr>
            <a:lvl7pPr>
              <a:defRPr sz="1700"/>
            </a:lvl7pPr>
            <a:lvl8pPr>
              <a:defRPr sz="1700"/>
            </a:lvl8pPr>
            <a:lvl9pPr>
              <a:defRPr sz="17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userDrawn="1">
  <p:cSld name="7_#8a Photo insert – dark">
    <p:bg>
      <p:bgPr>
        <a:solidFill>
          <a:schemeClr val="accent1"/>
        </a:solidFill>
        <a:effectLst/>
      </p:bgPr>
    </p:bg>
    <p:spTree>
      <p:nvGrpSpPr>
        <p:cNvPr id="1" name=""/>
        <p:cNvGrpSpPr/>
        <p:nvPr/>
      </p:nvGrpSpPr>
      <p:grpSpPr>
        <a:xfrm>
          <a:off x="0" y="0"/>
          <a:ext cx="0" cy="0"/>
          <a:chOff x="0" y="0"/>
          <a:chExt cx="0" cy="0"/>
        </a:xfrm>
      </p:grpSpPr>
      <p:sp>
        <p:nvSpPr>
          <p:cNvPr id="9" name="Picture Placeholder 26"/>
          <p:cNvSpPr>
            <a:spLocks noGrp="1" noChangeAspect="1"/>
          </p:cNvSpPr>
          <p:nvPr>
            <p:ph type="pic" sz="quarter" idx="31"/>
          </p:nvPr>
        </p:nvSpPr>
        <p:spPr>
          <a:xfrm>
            <a:off x="-8409" y="-10113"/>
            <a:ext cx="9342035" cy="7335426"/>
          </a:xfrm>
        </p:spPr>
        <p:txBody>
          <a:bodyPr/>
          <a:lstStyle/>
          <a:p>
            <a:r>
              <a:rPr lang="en-US"/>
              <a:t>Drag picture to placeholder or click icon to add</a:t>
            </a:r>
          </a:p>
        </p:txBody>
      </p:sp>
      <p:sp>
        <p:nvSpPr>
          <p:cNvPr id="2" name="Title 1"/>
          <p:cNvSpPr>
            <a:spLocks noGrp="1"/>
          </p:cNvSpPr>
          <p:nvPr>
            <p:ph type="title" hasCustomPrompt="1"/>
          </p:nvPr>
        </p:nvSpPr>
        <p:spPr>
          <a:xfrm>
            <a:off x="309739" y="457078"/>
            <a:ext cx="8699650" cy="586055"/>
          </a:xfrm>
        </p:spPr>
        <p:txBody>
          <a:bodyPr/>
          <a:lstStyle>
            <a:lvl1pPr algn="l">
              <a:defRPr sz="1900" b="1" cap="none">
                <a:solidFill>
                  <a:schemeClr val="bg1"/>
                </a:solidFill>
              </a:defRPr>
            </a:lvl1pPr>
          </a:lstStyle>
          <a:p>
            <a:r>
              <a:rPr lang="en-US" dirty="0"/>
              <a:t>Click To Edit Master Title Style</a:t>
            </a:r>
          </a:p>
        </p:txBody>
      </p:sp>
      <p:sp>
        <p:nvSpPr>
          <p:cNvPr id="32" name="Text Placeholder 16"/>
          <p:cNvSpPr>
            <a:spLocks noGrp="1"/>
          </p:cNvSpPr>
          <p:nvPr>
            <p:ph type="body" sz="quarter" idx="30"/>
          </p:nvPr>
        </p:nvSpPr>
        <p:spPr>
          <a:xfrm>
            <a:off x="309234" y="313986"/>
            <a:ext cx="8708044" cy="29261"/>
          </a:xfrm>
          <a:solidFill>
            <a:schemeClr val="bg1"/>
          </a:solidFill>
        </p:spPr>
        <p:txBody>
          <a:bodyPr/>
          <a:lstStyle>
            <a:lvl1pPr>
              <a:defRPr sz="200">
                <a:solidFill>
                  <a:srgbClr val="FFFFFF"/>
                </a:solidFill>
              </a:defRPr>
            </a:lvl1pPr>
          </a:lstStyle>
          <a:p>
            <a:pPr lvl="0"/>
            <a:r>
              <a:rPr lang="en-US"/>
              <a:t>Click to edit Master text styles</a:t>
            </a:r>
          </a:p>
        </p:txBody>
      </p:sp>
      <p:sp>
        <p:nvSpPr>
          <p:cNvPr id="28" name="Content Placeholder 2"/>
          <p:cNvSpPr>
            <a:spLocks noGrp="1"/>
          </p:cNvSpPr>
          <p:nvPr>
            <p:ph idx="1"/>
          </p:nvPr>
        </p:nvSpPr>
        <p:spPr>
          <a:xfrm>
            <a:off x="311164" y="1592506"/>
            <a:ext cx="2330847" cy="5354320"/>
          </a:xfrm>
        </p:spPr>
        <p:txBody>
          <a:bodyPr/>
          <a:lstStyle>
            <a:lvl1pPr>
              <a:spcBef>
                <a:spcPts val="832"/>
              </a:spcBef>
              <a:defRPr sz="1700">
                <a:solidFill>
                  <a:schemeClr val="bg1"/>
                </a:solidFill>
              </a:defRPr>
            </a:lvl1pPr>
            <a:lvl2pPr marL="197181" indent="-159388">
              <a:spcBef>
                <a:spcPts val="624"/>
              </a:spcBef>
              <a:tabLst/>
              <a:defRPr sz="1700">
                <a:solidFill>
                  <a:schemeClr val="bg1"/>
                </a:solidFill>
              </a:defRPr>
            </a:lvl2pPr>
            <a:lvl3pPr>
              <a:spcBef>
                <a:spcPts val="416"/>
              </a:spcBef>
              <a:defRPr>
                <a:solidFill>
                  <a:schemeClr val="bg1"/>
                </a:solidFill>
              </a:defRPr>
            </a:lvl3pPr>
            <a:lvl4pPr>
              <a:spcBef>
                <a:spcPts val="208"/>
              </a:spcBef>
              <a:defRPr>
                <a:solidFill>
                  <a:schemeClr val="bg1"/>
                </a:solidFill>
              </a:defRPr>
            </a:lvl4pPr>
            <a:lvl5pPr>
              <a:spcBef>
                <a:spcPts val="104"/>
              </a:spcBef>
              <a:defRPr>
                <a:solidFill>
                  <a:schemeClr val="bg1"/>
                </a:solidFill>
              </a:defRPr>
            </a:lvl5pPr>
          </a:lstStyle>
          <a:p>
            <a:pPr lvl="0"/>
            <a:r>
              <a:rPr lang="en-US"/>
              <a:t>Click to edit Master text styles</a:t>
            </a:r>
          </a:p>
        </p:txBody>
      </p:sp>
      <p:sp>
        <p:nvSpPr>
          <p:cNvPr id="6" name="Footer Placeholder 35"/>
          <p:cNvSpPr>
            <a:spLocks noGrp="1"/>
          </p:cNvSpPr>
          <p:nvPr>
            <p:ph type="ftr" sz="quarter" idx="3"/>
          </p:nvPr>
        </p:nvSpPr>
        <p:spPr>
          <a:xfrm>
            <a:off x="388474" y="7063422"/>
            <a:ext cx="6435728" cy="169333"/>
          </a:xfrm>
          <a:prstGeom prst="rect">
            <a:avLst/>
          </a:prstGeom>
          <a:ln>
            <a:noFill/>
          </a:ln>
        </p:spPr>
        <p:txBody>
          <a:bodyPr vert="horz" lIns="0" tIns="0" rIns="94647" bIns="0" rtlCol="0" anchor="ctr"/>
          <a:lstStyle>
            <a:lvl1pPr algn="l">
              <a:defRPr sz="800">
                <a:solidFill>
                  <a:schemeClr val="bg1"/>
                </a:solidFill>
              </a:defRPr>
            </a:lvl1pPr>
          </a:lstStyle>
          <a:p>
            <a:endParaRPr lang="en-US" dirty="0"/>
          </a:p>
        </p:txBody>
      </p:sp>
      <p:sp>
        <p:nvSpPr>
          <p:cNvPr id="7" name="Slide Number Placeholder 36"/>
          <p:cNvSpPr>
            <a:spLocks noGrp="1"/>
          </p:cNvSpPr>
          <p:nvPr>
            <p:ph type="sldNum" sz="quarter" idx="4"/>
          </p:nvPr>
        </p:nvSpPr>
        <p:spPr>
          <a:xfrm>
            <a:off x="77733" y="7061995"/>
            <a:ext cx="267561" cy="172263"/>
          </a:xfrm>
          <a:prstGeom prst="rect">
            <a:avLst/>
          </a:prstGeom>
          <a:ln>
            <a:noFill/>
          </a:ln>
        </p:spPr>
        <p:txBody>
          <a:bodyPr vert="horz" lIns="0" tIns="0" rIns="0" bIns="0" rtlCol="0" anchor="ctr" anchorCtr="0"/>
          <a:lstStyle>
            <a:lvl1pPr algn="r">
              <a:defRPr sz="800">
                <a:solidFill>
                  <a:schemeClr val="bg1"/>
                </a:solidFill>
              </a:defRPr>
            </a:lvl1pPr>
          </a:lstStyle>
          <a:p>
            <a:fld id="{18FFD63D-7F43-3B4E-8B2F-7535F503E7C1}" type="slidenum">
              <a:rPr lang="en-US" smtClean="0"/>
              <a:pPr/>
              <a:t>‹#›</a:t>
            </a:fld>
            <a:endParaRPr lang="en-US" dirty="0"/>
          </a:p>
        </p:txBody>
      </p:sp>
      <p:sp>
        <p:nvSpPr>
          <p:cNvPr id="10" name="Picture Placeholder 15"/>
          <p:cNvSpPr>
            <a:spLocks noGrp="1"/>
          </p:cNvSpPr>
          <p:nvPr>
            <p:ph type="pic" sz="quarter" idx="33"/>
          </p:nvPr>
        </p:nvSpPr>
        <p:spPr>
          <a:xfrm>
            <a:off x="8125630" y="6827520"/>
            <a:ext cx="883779" cy="580663"/>
          </a:xfrm>
        </p:spPr>
        <p:txBody>
          <a:bodyPr anchor="ctr" anchorCtr="1"/>
          <a:lstStyle>
            <a:lvl1pPr>
              <a:defRPr sz="900"/>
            </a:lvl1pPr>
          </a:lstStyle>
          <a:p>
            <a:r>
              <a:rPr lang="en-US"/>
              <a:t>Drag picture to placeholder or click icon to add</a:t>
            </a:r>
          </a:p>
        </p:txBody>
      </p:sp>
    </p:spTree>
    <p:extLst>
      <p:ext uri="{BB962C8B-B14F-4D97-AF65-F5344CB8AC3E}">
        <p14:creationId xmlns:p14="http://schemas.microsoft.com/office/powerpoint/2010/main" val="170856791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Blank (footer only)">
    <p:spTree>
      <p:nvGrpSpPr>
        <p:cNvPr id="1" name=""/>
        <p:cNvGrpSpPr/>
        <p:nvPr/>
      </p:nvGrpSpPr>
      <p:grpSpPr>
        <a:xfrm>
          <a:off x="0" y="0"/>
          <a:ext cx="0" cy="0"/>
          <a:chOff x="0" y="0"/>
          <a:chExt cx="0" cy="0"/>
        </a:xfrm>
      </p:grpSpPr>
      <p:sp>
        <p:nvSpPr>
          <p:cNvPr id="2" name="Footer Placeholder 35"/>
          <p:cNvSpPr>
            <a:spLocks noGrp="1"/>
          </p:cNvSpPr>
          <p:nvPr>
            <p:ph type="ftr" sz="quarter" idx="10"/>
          </p:nvPr>
        </p:nvSpPr>
        <p:spPr>
          <a:xfrm>
            <a:off x="388474" y="7062894"/>
            <a:ext cx="6435728" cy="169333"/>
          </a:xfrm>
          <a:prstGeom prst="rect">
            <a:avLst/>
          </a:prstGeom>
        </p:spPr>
        <p:txBody>
          <a:bodyPr/>
          <a:lstStyle>
            <a:lvl1pPr>
              <a:defRPr/>
            </a:lvl1pPr>
          </a:lstStyle>
          <a:p>
            <a:pPr>
              <a:defRPr/>
            </a:pPr>
            <a:endParaRPr lang="en-US" dirty="0">
              <a:solidFill>
                <a:srgbClr val="3C3737"/>
              </a:solidFill>
            </a:endParaRPr>
          </a:p>
        </p:txBody>
      </p:sp>
      <p:sp>
        <p:nvSpPr>
          <p:cNvPr id="3" name="Slide Number Placeholder 36"/>
          <p:cNvSpPr>
            <a:spLocks noGrp="1"/>
          </p:cNvSpPr>
          <p:nvPr>
            <p:ph type="sldNum" sz="quarter" idx="11"/>
          </p:nvPr>
        </p:nvSpPr>
        <p:spPr/>
        <p:txBody>
          <a:bodyPr/>
          <a:lstStyle>
            <a:lvl1pPr>
              <a:defRPr/>
            </a:lvl1pPr>
          </a:lstStyle>
          <a:p>
            <a:pPr>
              <a:defRPr/>
            </a:pPr>
            <a:fld id="{36A26F4C-347A-43FE-A444-AC7E109A3ED4}" type="slidenum">
              <a:rPr lang="en-US">
                <a:solidFill>
                  <a:srgbClr val="3C3737"/>
                </a:solidFill>
              </a:rPr>
              <a:pPr>
                <a:defRPr/>
              </a:pPr>
              <a:t>‹#›</a:t>
            </a:fld>
            <a:endParaRPr lang="en-US" dirty="0">
              <a:solidFill>
                <a:srgbClr val="3C3737"/>
              </a:solidFill>
            </a:endParaRPr>
          </a:p>
        </p:txBody>
      </p:sp>
    </p:spTree>
    <p:extLst>
      <p:ext uri="{BB962C8B-B14F-4D97-AF65-F5344CB8AC3E}">
        <p14:creationId xmlns:p14="http://schemas.microsoft.com/office/powerpoint/2010/main" val="89290815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userDrawn="1">
  <p:cSld name="#19a Bio page – Left text">
    <p:spTree>
      <p:nvGrpSpPr>
        <p:cNvPr id="1" name=""/>
        <p:cNvGrpSpPr/>
        <p:nvPr/>
      </p:nvGrpSpPr>
      <p:grpSpPr>
        <a:xfrm>
          <a:off x="0" y="0"/>
          <a:ext cx="0" cy="0"/>
          <a:chOff x="0" y="0"/>
          <a:chExt cx="0" cy="0"/>
        </a:xfrm>
      </p:grpSpPr>
      <p:sp>
        <p:nvSpPr>
          <p:cNvPr id="27" name="Picture Placeholder 26"/>
          <p:cNvSpPr>
            <a:spLocks noGrp="1"/>
          </p:cNvSpPr>
          <p:nvPr>
            <p:ph type="pic" sz="quarter" idx="31"/>
          </p:nvPr>
        </p:nvSpPr>
        <p:spPr>
          <a:xfrm>
            <a:off x="0" y="0"/>
            <a:ext cx="9323388" cy="7315200"/>
          </a:xfrm>
        </p:spPr>
        <p:txBody>
          <a:bodyPr/>
          <a:lstStyle/>
          <a:p>
            <a:r>
              <a:rPr lang="en-US"/>
              <a:t>Drag picture to placeholder or click icon to add</a:t>
            </a:r>
            <a:endParaRPr lang="en-US" dirty="0"/>
          </a:p>
        </p:txBody>
      </p:sp>
      <p:sp>
        <p:nvSpPr>
          <p:cNvPr id="2" name="Title 1"/>
          <p:cNvSpPr>
            <a:spLocks noGrp="1"/>
          </p:cNvSpPr>
          <p:nvPr>
            <p:ph type="title" hasCustomPrompt="1"/>
          </p:nvPr>
        </p:nvSpPr>
        <p:spPr>
          <a:xfrm>
            <a:off x="316201" y="325120"/>
            <a:ext cx="3729355" cy="6595534"/>
          </a:xfrm>
          <a:solidFill>
            <a:schemeClr val="tx1">
              <a:alpha val="52000"/>
            </a:schemeClr>
          </a:solidFill>
        </p:spPr>
        <p:txBody>
          <a:bodyPr lIns="94647" tIns="94647" rIns="94647" bIns="94647"/>
          <a:lstStyle>
            <a:lvl1pPr algn="l">
              <a:defRPr sz="3100" b="0" cap="none" baseline="0">
                <a:solidFill>
                  <a:srgbClr val="FFFFFF"/>
                </a:solidFill>
              </a:defRPr>
            </a:lvl1pPr>
          </a:lstStyle>
          <a:p>
            <a:r>
              <a:rPr lang="en-US" dirty="0"/>
              <a:t>Bio Name</a:t>
            </a:r>
          </a:p>
        </p:txBody>
      </p:sp>
      <p:sp>
        <p:nvSpPr>
          <p:cNvPr id="10" name="Text Placeholder 6"/>
          <p:cNvSpPr>
            <a:spLocks noGrp="1"/>
          </p:cNvSpPr>
          <p:nvPr>
            <p:ph type="body" sz="quarter" idx="33" hasCustomPrompt="1"/>
          </p:nvPr>
        </p:nvSpPr>
        <p:spPr>
          <a:xfrm>
            <a:off x="462105" y="1654772"/>
            <a:ext cx="3443417" cy="5198885"/>
          </a:xfrm>
        </p:spPr>
        <p:txBody>
          <a:bodyPr lIns="0" rIns="0"/>
          <a:lstStyle>
            <a:lvl1pPr>
              <a:spcBef>
                <a:spcPts val="832"/>
              </a:spcBef>
              <a:defRPr sz="1100" b="0">
                <a:solidFill>
                  <a:srgbClr val="FFFFFF"/>
                </a:solidFill>
              </a:defRPr>
            </a:lvl1pPr>
            <a:lvl2pPr marL="159388" indent="-115025">
              <a:spcBef>
                <a:spcPts val="208"/>
              </a:spcBef>
              <a:defRPr sz="1100" b="0">
                <a:solidFill>
                  <a:srgbClr val="FFFFFF"/>
                </a:solidFill>
              </a:defRPr>
            </a:lvl2pPr>
            <a:lvl3pPr marL="320417" indent="-139670">
              <a:spcBef>
                <a:spcPts val="104"/>
              </a:spcBef>
              <a:defRPr sz="1100" b="0">
                <a:solidFill>
                  <a:srgbClr val="FFFFFF"/>
                </a:solidFill>
              </a:defRPr>
            </a:lvl3pPr>
            <a:lvl4pPr marL="466663" indent="-111736">
              <a:spcBef>
                <a:spcPts val="0"/>
              </a:spcBef>
              <a:defRPr sz="1100" b="0">
                <a:solidFill>
                  <a:srgbClr val="FFFFFF"/>
                </a:solidFill>
              </a:defRPr>
            </a:lvl4pPr>
            <a:lvl5pPr marL="647402" indent="-139670">
              <a:spcBef>
                <a:spcPts val="0"/>
              </a:spcBef>
              <a:defRPr sz="1100" b="0">
                <a:solidFill>
                  <a:srgbClr val="FFFFFF"/>
                </a:solidFill>
              </a:defRPr>
            </a:lvl5pPr>
          </a:lstStyle>
          <a:p>
            <a:pPr lvl="0"/>
            <a:r>
              <a:rPr lang="en-US" dirty="0"/>
              <a:t>Click to edit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6"/>
          <p:cNvSpPr>
            <a:spLocks noGrp="1"/>
          </p:cNvSpPr>
          <p:nvPr>
            <p:ph type="body" sz="quarter" idx="34" hasCustomPrompt="1"/>
          </p:nvPr>
        </p:nvSpPr>
        <p:spPr>
          <a:xfrm>
            <a:off x="462105" y="1137923"/>
            <a:ext cx="3443417" cy="236011"/>
          </a:xfrm>
        </p:spPr>
        <p:txBody>
          <a:bodyPr lIns="0" rIns="0"/>
          <a:lstStyle>
            <a:lvl1pPr>
              <a:spcBef>
                <a:spcPts val="520"/>
              </a:spcBef>
              <a:defRPr sz="1400" b="0" i="1">
                <a:solidFill>
                  <a:srgbClr val="FFFFFF"/>
                </a:solidFill>
              </a:defRPr>
            </a:lvl1pPr>
            <a:lvl2pPr marL="202106" indent="-157746">
              <a:spcBef>
                <a:spcPts val="208"/>
              </a:spcBef>
              <a:defRPr sz="1400" b="0" i="1">
                <a:solidFill>
                  <a:srgbClr val="FFFFFF"/>
                </a:solidFill>
              </a:defRPr>
            </a:lvl2pPr>
            <a:lvl3pPr marL="446946" indent="-202106">
              <a:spcBef>
                <a:spcPts val="104"/>
              </a:spcBef>
              <a:defRPr sz="1400" b="0" i="1">
                <a:solidFill>
                  <a:srgbClr val="FFFFFF"/>
                </a:solidFill>
              </a:defRPr>
            </a:lvl3pPr>
            <a:lvl4pPr marL="657278" indent="-165961">
              <a:spcBef>
                <a:spcPts val="0"/>
              </a:spcBef>
              <a:defRPr sz="1400" b="0" i="1">
                <a:solidFill>
                  <a:srgbClr val="FFFFFF"/>
                </a:solidFill>
              </a:defRPr>
            </a:lvl4pPr>
            <a:lvl5pPr marL="875826" indent="-192251">
              <a:spcBef>
                <a:spcPts val="0"/>
              </a:spcBef>
              <a:defRPr sz="1400" b="0" i="1">
                <a:solidFill>
                  <a:srgbClr val="FFFFFF"/>
                </a:solidFill>
              </a:defRPr>
            </a:lvl5pPr>
          </a:lstStyle>
          <a:p>
            <a:pPr lvl="0"/>
            <a:r>
              <a:rPr lang="en-US" dirty="0"/>
              <a:t>Title</a:t>
            </a:r>
          </a:p>
        </p:txBody>
      </p:sp>
      <p:sp>
        <p:nvSpPr>
          <p:cNvPr id="9" name="Picture Placeholder 15"/>
          <p:cNvSpPr>
            <a:spLocks noGrp="1"/>
          </p:cNvSpPr>
          <p:nvPr>
            <p:ph type="pic" sz="quarter" idx="32"/>
          </p:nvPr>
        </p:nvSpPr>
        <p:spPr>
          <a:xfrm>
            <a:off x="8125630" y="6882434"/>
            <a:ext cx="883779" cy="470835"/>
          </a:xfrm>
        </p:spPr>
        <p:txBody>
          <a:bodyPr anchor="ctr" anchorCtr="1"/>
          <a:lstStyle>
            <a:lvl1pPr>
              <a:defRPr sz="900"/>
            </a:lvl1pPr>
          </a:lstStyle>
          <a:p>
            <a:r>
              <a:rPr lang="en-US"/>
              <a:t>Drag picture to placeholder or click icon to add</a:t>
            </a:r>
          </a:p>
        </p:txBody>
      </p:sp>
      <p:sp>
        <p:nvSpPr>
          <p:cNvPr id="3" name="Footer Placeholder 2"/>
          <p:cNvSpPr>
            <a:spLocks noGrp="1"/>
          </p:cNvSpPr>
          <p:nvPr>
            <p:ph type="ftr" sz="quarter" idx="35"/>
          </p:nvPr>
        </p:nvSpPr>
        <p:spPr/>
        <p:txBody>
          <a:bodyPr/>
          <a:lstStyle/>
          <a:p>
            <a:endParaRPr lang="en-US" dirty="0"/>
          </a:p>
        </p:txBody>
      </p:sp>
      <p:sp>
        <p:nvSpPr>
          <p:cNvPr id="4" name="Slide Number Placeholder 3"/>
          <p:cNvSpPr>
            <a:spLocks noGrp="1"/>
          </p:cNvSpPr>
          <p:nvPr>
            <p:ph type="sldNum" sz="quarter" idx="36"/>
          </p:nvPr>
        </p:nvSpPr>
        <p:spPr/>
        <p:txBody>
          <a:bodyPr/>
          <a:lstStyle/>
          <a:p>
            <a:fld id="{18FFD63D-7F43-3B4E-8B2F-7535F503E7C1}" type="slidenum">
              <a:rPr lang="en-US" smtClean="0"/>
              <a:pPr/>
              <a:t>‹#›</a:t>
            </a:fld>
            <a:endParaRPr lang="en-US" dirty="0"/>
          </a:p>
        </p:txBody>
      </p:sp>
    </p:spTree>
    <p:extLst>
      <p:ext uri="{BB962C8B-B14F-4D97-AF65-F5344CB8AC3E}">
        <p14:creationId xmlns:p14="http://schemas.microsoft.com/office/powerpoint/2010/main" val="219802913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endParaRPr lang="en-US" dirty="0"/>
          </a:p>
        </p:txBody>
      </p:sp>
      <p:sp>
        <p:nvSpPr>
          <p:cNvPr id="3" name="Slide Number Placeholder 2"/>
          <p:cNvSpPr>
            <a:spLocks noGrp="1"/>
          </p:cNvSpPr>
          <p:nvPr>
            <p:ph type="sldNum" sz="quarter" idx="11"/>
          </p:nvPr>
        </p:nvSpPr>
        <p:spPr/>
        <p:txBody>
          <a:bodyPr/>
          <a:lstStyle/>
          <a:p>
            <a:fld id="{18FFD63D-7F43-3B4E-8B2F-7535F503E7C1}" type="slidenum">
              <a:rPr lang="en-US" smtClean="0"/>
              <a:pPr/>
              <a:t>‹#›</a:t>
            </a:fld>
            <a:endParaRPr lang="en-US" dirty="0"/>
          </a:p>
        </p:txBody>
      </p:sp>
    </p:spTree>
    <p:extLst>
      <p:ext uri="{BB962C8B-B14F-4D97-AF65-F5344CB8AC3E}">
        <p14:creationId xmlns:p14="http://schemas.microsoft.com/office/powerpoint/2010/main" val="420414569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522381" y="1271524"/>
            <a:ext cx="7477278" cy="352213"/>
          </a:xfrm>
          <a:prstGeom prst="rect">
            <a:avLst/>
          </a:prstGeom>
        </p:spPr>
        <p:txBody>
          <a:bodyPr/>
          <a:lstStyle>
            <a:lvl1pPr>
              <a:defRPr>
                <a:solidFill>
                  <a:srgbClr val="FFFFFF"/>
                </a:solidFill>
              </a:defRPr>
            </a:lvl1pPr>
          </a:lstStyle>
          <a:p>
            <a:r>
              <a:rPr lang="en-US" dirty="0"/>
              <a:t>Click to edit Master title style</a:t>
            </a:r>
          </a:p>
        </p:txBody>
      </p:sp>
      <p:sp>
        <p:nvSpPr>
          <p:cNvPr id="7" name="Text Placeholder 6"/>
          <p:cNvSpPr>
            <a:spLocks noGrp="1"/>
          </p:cNvSpPr>
          <p:nvPr>
            <p:ph type="body" sz="quarter" idx="11"/>
          </p:nvPr>
        </p:nvSpPr>
        <p:spPr>
          <a:xfrm>
            <a:off x="1523144" y="1770425"/>
            <a:ext cx="7476515" cy="4464191"/>
          </a:xfrm>
          <a:prstGeom prst="rect">
            <a:avLst/>
          </a:prstGeom>
        </p:spPr>
        <p:txBody>
          <a:bodyPr>
            <a:noAutofit/>
          </a:bodyPr>
          <a:lstStyle>
            <a:lvl1pPr>
              <a:defRPr sz="1100" b="0">
                <a:solidFill>
                  <a:srgbClr val="FFFFFF"/>
                </a:solidFill>
              </a:defRPr>
            </a:lvl1pPr>
            <a:lvl2pPr>
              <a:defRPr sz="6200" b="1"/>
            </a:lvl2pPr>
            <a:lvl3pPr>
              <a:defRPr sz="6200" b="1"/>
            </a:lvl3pPr>
            <a:lvl4pPr>
              <a:defRPr sz="6200" b="1"/>
            </a:lvl4pPr>
            <a:lvl5pPr>
              <a:defRPr sz="6200" b="1"/>
            </a:lvl5pPr>
          </a:lstStyle>
          <a:p>
            <a:pPr lvl="0"/>
            <a:r>
              <a:rPr lang="en-US" dirty="0"/>
              <a:t>Click to edit Master text styles</a:t>
            </a:r>
          </a:p>
        </p:txBody>
      </p:sp>
      <p:sp>
        <p:nvSpPr>
          <p:cNvPr id="5" name="Title 10"/>
          <p:cNvSpPr txBox="1">
            <a:spLocks/>
          </p:cNvSpPr>
          <p:nvPr userDrawn="1"/>
        </p:nvSpPr>
        <p:spPr bwMode="auto">
          <a:xfrm>
            <a:off x="303453" y="1345646"/>
            <a:ext cx="1107576" cy="148294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rtl="0" fontAlgn="base">
              <a:spcBef>
                <a:spcPct val="0"/>
              </a:spcBef>
              <a:spcAft>
                <a:spcPct val="0"/>
              </a:spcAft>
              <a:defRPr sz="2200" b="1">
                <a:solidFill>
                  <a:schemeClr val="tx2"/>
                </a:solidFill>
                <a:latin typeface="+mj-lt"/>
                <a:ea typeface="+mj-ea"/>
                <a:cs typeface="+mj-cs"/>
              </a:defRPr>
            </a:lvl1pPr>
            <a:lvl2pPr algn="l" rtl="0" fontAlgn="base">
              <a:spcBef>
                <a:spcPct val="0"/>
              </a:spcBef>
              <a:spcAft>
                <a:spcPct val="0"/>
              </a:spcAft>
              <a:defRPr sz="2200" b="1">
                <a:solidFill>
                  <a:schemeClr val="tx2"/>
                </a:solidFill>
                <a:latin typeface="Verdana" pitchFamily="-110" charset="0"/>
                <a:ea typeface="ＭＳ Ｐゴシック" pitchFamily="-110" charset="-128"/>
                <a:cs typeface="ＭＳ Ｐゴシック" pitchFamily="-110" charset="-128"/>
              </a:defRPr>
            </a:lvl2pPr>
            <a:lvl3pPr algn="l" rtl="0" fontAlgn="base">
              <a:spcBef>
                <a:spcPct val="0"/>
              </a:spcBef>
              <a:spcAft>
                <a:spcPct val="0"/>
              </a:spcAft>
              <a:defRPr sz="2200" b="1">
                <a:solidFill>
                  <a:schemeClr val="tx2"/>
                </a:solidFill>
                <a:latin typeface="Verdana" pitchFamily="-110" charset="0"/>
                <a:ea typeface="ＭＳ Ｐゴシック" pitchFamily="-110" charset="-128"/>
                <a:cs typeface="ＭＳ Ｐゴシック" pitchFamily="-110" charset="-128"/>
              </a:defRPr>
            </a:lvl3pPr>
            <a:lvl4pPr algn="l" rtl="0" fontAlgn="base">
              <a:spcBef>
                <a:spcPct val="0"/>
              </a:spcBef>
              <a:spcAft>
                <a:spcPct val="0"/>
              </a:spcAft>
              <a:defRPr sz="2200" b="1">
                <a:solidFill>
                  <a:schemeClr val="tx2"/>
                </a:solidFill>
                <a:latin typeface="Verdana" pitchFamily="-110" charset="0"/>
                <a:ea typeface="ＭＳ Ｐゴシック" pitchFamily="-110" charset="-128"/>
                <a:cs typeface="ＭＳ Ｐゴシック" pitchFamily="-110" charset="-128"/>
              </a:defRPr>
            </a:lvl4pPr>
            <a:lvl5pPr algn="l" rtl="0" fontAlgn="base">
              <a:spcBef>
                <a:spcPct val="0"/>
              </a:spcBef>
              <a:spcAft>
                <a:spcPct val="0"/>
              </a:spcAft>
              <a:defRPr sz="2200" b="1">
                <a:solidFill>
                  <a:schemeClr val="tx2"/>
                </a:solidFill>
                <a:latin typeface="Verdana" pitchFamily="-110" charset="0"/>
                <a:ea typeface="ＭＳ Ｐゴシック" pitchFamily="-110" charset="-128"/>
                <a:cs typeface="ＭＳ Ｐゴシック" pitchFamily="-110" charset="-128"/>
              </a:defRPr>
            </a:lvl5pPr>
            <a:lvl6pPr marL="457200" algn="l" rtl="0" fontAlgn="base">
              <a:spcBef>
                <a:spcPct val="0"/>
              </a:spcBef>
              <a:spcAft>
                <a:spcPct val="0"/>
              </a:spcAft>
              <a:defRPr sz="2200" b="1">
                <a:solidFill>
                  <a:schemeClr val="tx2"/>
                </a:solidFill>
                <a:latin typeface="Verdana" pitchFamily="-110" charset="0"/>
                <a:ea typeface="ＭＳ Ｐゴシック" pitchFamily="-110" charset="-128"/>
                <a:cs typeface="ＭＳ Ｐゴシック" pitchFamily="-110" charset="-128"/>
              </a:defRPr>
            </a:lvl6pPr>
            <a:lvl7pPr marL="914400" algn="l" rtl="0" fontAlgn="base">
              <a:spcBef>
                <a:spcPct val="0"/>
              </a:spcBef>
              <a:spcAft>
                <a:spcPct val="0"/>
              </a:spcAft>
              <a:defRPr sz="2200" b="1">
                <a:solidFill>
                  <a:schemeClr val="tx2"/>
                </a:solidFill>
                <a:latin typeface="Verdana" pitchFamily="-110" charset="0"/>
                <a:ea typeface="ＭＳ Ｐゴシック" pitchFamily="-110" charset="-128"/>
                <a:cs typeface="ＭＳ Ｐゴシック" pitchFamily="-110" charset="-128"/>
              </a:defRPr>
            </a:lvl7pPr>
            <a:lvl8pPr marL="1371600" algn="l" rtl="0" fontAlgn="base">
              <a:spcBef>
                <a:spcPct val="0"/>
              </a:spcBef>
              <a:spcAft>
                <a:spcPct val="0"/>
              </a:spcAft>
              <a:defRPr sz="2200" b="1">
                <a:solidFill>
                  <a:schemeClr val="tx2"/>
                </a:solidFill>
                <a:latin typeface="Verdana" pitchFamily="-110" charset="0"/>
                <a:ea typeface="ＭＳ Ｐゴシック" pitchFamily="-110" charset="-128"/>
                <a:cs typeface="ＭＳ Ｐゴシック" pitchFamily="-110" charset="-128"/>
              </a:defRPr>
            </a:lvl8pPr>
            <a:lvl9pPr marL="1828800" algn="l" rtl="0" fontAlgn="base">
              <a:spcBef>
                <a:spcPct val="0"/>
              </a:spcBef>
              <a:spcAft>
                <a:spcPct val="0"/>
              </a:spcAft>
              <a:defRPr sz="2200" b="1">
                <a:solidFill>
                  <a:schemeClr val="tx2"/>
                </a:solidFill>
                <a:latin typeface="Verdana" pitchFamily="-110" charset="0"/>
                <a:ea typeface="ＭＳ Ｐゴシック" pitchFamily="-110" charset="-128"/>
                <a:cs typeface="ＭＳ Ｐゴシック" pitchFamily="-110" charset="-128"/>
              </a:defRPr>
            </a:lvl9pPr>
          </a:lstStyle>
          <a:p>
            <a:r>
              <a:rPr lang="en-US" sz="1000" dirty="0">
                <a:solidFill>
                  <a:prstClr val="white"/>
                </a:solidFill>
                <a:latin typeface="Gill Sans MT" panose="020B0502020104020203" pitchFamily="34" charset="0"/>
                <a:cs typeface="IB Fedra"/>
              </a:rPr>
              <a:t>Case Study: </a:t>
            </a:r>
            <a:br>
              <a:rPr lang="en-US" sz="1000" dirty="0">
                <a:solidFill>
                  <a:prstClr val="white"/>
                </a:solidFill>
                <a:latin typeface="Gill Sans MT" panose="020B0502020104020203" pitchFamily="34" charset="0"/>
                <a:cs typeface="IB Fedra"/>
              </a:rPr>
            </a:br>
            <a:r>
              <a:rPr lang="en-US" sz="1000" dirty="0">
                <a:solidFill>
                  <a:prstClr val="white"/>
                </a:solidFill>
                <a:latin typeface="Gill Sans MT" panose="020B0502020104020203" pitchFamily="34" charset="0"/>
                <a:cs typeface="IB Fedra"/>
              </a:rPr>
              <a:t>Intel</a:t>
            </a:r>
          </a:p>
        </p:txBody>
      </p:sp>
      <p:sp>
        <p:nvSpPr>
          <p:cNvPr id="6" name="Rectangle 5"/>
          <p:cNvSpPr/>
          <p:nvPr userDrawn="1"/>
        </p:nvSpPr>
        <p:spPr bwMode="auto">
          <a:xfrm>
            <a:off x="305178" y="1117704"/>
            <a:ext cx="8694481" cy="39014"/>
          </a:xfrm>
          <a:prstGeom prst="rect">
            <a:avLst/>
          </a:prstGeom>
          <a:solidFill>
            <a:schemeClr val="bg1"/>
          </a:solidFill>
          <a:ln w="9525" cap="flat" cmpd="sng" algn="ctr">
            <a:noFill/>
            <a:prstDash val="solid"/>
            <a:round/>
            <a:headEnd type="none" w="med" len="med"/>
            <a:tailEnd type="none" w="med" len="med"/>
          </a:ln>
          <a:effectLst/>
        </p:spPr>
        <p:txBody>
          <a:bodyPr vert="horz" wrap="square" lIns="94647" tIns="94647" rIns="94647" bIns="94647" numCol="1" rtlCol="0" anchor="t" anchorCtr="0" compatLnSpc="1">
            <a:prstTxWarp prst="textNoShape">
              <a:avLst/>
            </a:prstTxWarp>
          </a:bodyPr>
          <a:lstStyle/>
          <a:p>
            <a:pPr defTabSz="946473" eaLnBrk="0" fontAlgn="base" hangingPunct="0">
              <a:spcBef>
                <a:spcPct val="0"/>
              </a:spcBef>
              <a:spcAft>
                <a:spcPct val="0"/>
              </a:spcAft>
            </a:pPr>
            <a:endParaRPr lang="en-US" sz="1500" dirty="0" err="1">
              <a:solidFill>
                <a:prstClr val="white"/>
              </a:solidFill>
              <a:latin typeface="Gill Sans MT" panose="020B0502020104020203" pitchFamily="34" charset="0"/>
              <a:ea typeface="ＭＳ Ｐゴシック" pitchFamily="-110" charset="-128"/>
              <a:cs typeface="ＭＳ Ｐゴシック" pitchFamily="-110" charset="-128"/>
            </a:endParaRPr>
          </a:p>
        </p:txBody>
      </p:sp>
      <p:sp>
        <p:nvSpPr>
          <p:cNvPr id="3" name="Footer Placeholder 2"/>
          <p:cNvSpPr>
            <a:spLocks noGrp="1"/>
          </p:cNvSpPr>
          <p:nvPr>
            <p:ph type="ftr" sz="quarter" idx="12"/>
          </p:nvPr>
        </p:nvSpPr>
        <p:spPr/>
        <p:txBody>
          <a:bodyPr/>
          <a:lstStyle/>
          <a:p>
            <a:endParaRPr lang="en-US" dirty="0"/>
          </a:p>
        </p:txBody>
      </p:sp>
      <p:sp>
        <p:nvSpPr>
          <p:cNvPr id="4" name="Slide Number Placeholder 3"/>
          <p:cNvSpPr>
            <a:spLocks noGrp="1"/>
          </p:cNvSpPr>
          <p:nvPr>
            <p:ph type="sldNum" sz="quarter" idx="13"/>
          </p:nvPr>
        </p:nvSpPr>
        <p:spPr/>
        <p:txBody>
          <a:bodyPr/>
          <a:lstStyle/>
          <a:p>
            <a:fld id="{18FFD63D-7F43-3B4E-8B2F-7535F503E7C1}" type="slidenum">
              <a:rPr lang="en-US" smtClean="0"/>
              <a:pPr/>
              <a:t>‹#›</a:t>
            </a:fld>
            <a:endParaRPr lang="en-US" dirty="0"/>
          </a:p>
        </p:txBody>
      </p:sp>
    </p:spTree>
    <p:extLst>
      <p:ext uri="{BB962C8B-B14F-4D97-AF65-F5344CB8AC3E}">
        <p14:creationId xmlns:p14="http://schemas.microsoft.com/office/powerpoint/2010/main" val="243619819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522381" y="1271524"/>
            <a:ext cx="7477278" cy="352213"/>
          </a:xfrm>
        </p:spPr>
        <p:txBody>
          <a:bodyPr/>
          <a:lstStyle>
            <a:lvl1pPr>
              <a:defRPr>
                <a:solidFill>
                  <a:srgbClr val="0071C5"/>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644DDEEA-4792-8E40-ABB7-A65F150B2246}" type="slidenum">
              <a:rPr lang="en-US" smtClean="0"/>
              <a:pPr/>
              <a:t>‹#›</a:t>
            </a:fld>
            <a:endParaRPr lang="en-US"/>
          </a:p>
        </p:txBody>
      </p:sp>
      <p:sp>
        <p:nvSpPr>
          <p:cNvPr id="7" name="Title 10"/>
          <p:cNvSpPr txBox="1">
            <a:spLocks/>
          </p:cNvSpPr>
          <p:nvPr userDrawn="1"/>
        </p:nvSpPr>
        <p:spPr bwMode="auto">
          <a:xfrm>
            <a:off x="303453" y="1345646"/>
            <a:ext cx="1107576" cy="148294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rtl="0" fontAlgn="base">
              <a:spcBef>
                <a:spcPct val="0"/>
              </a:spcBef>
              <a:spcAft>
                <a:spcPct val="0"/>
              </a:spcAft>
              <a:defRPr sz="2200" b="1">
                <a:solidFill>
                  <a:schemeClr val="tx2"/>
                </a:solidFill>
                <a:latin typeface="+mj-lt"/>
                <a:ea typeface="+mj-ea"/>
                <a:cs typeface="+mj-cs"/>
              </a:defRPr>
            </a:lvl1pPr>
            <a:lvl2pPr algn="l" rtl="0" fontAlgn="base">
              <a:spcBef>
                <a:spcPct val="0"/>
              </a:spcBef>
              <a:spcAft>
                <a:spcPct val="0"/>
              </a:spcAft>
              <a:defRPr sz="2200" b="1">
                <a:solidFill>
                  <a:schemeClr val="tx2"/>
                </a:solidFill>
                <a:latin typeface="Verdana" pitchFamily="-110" charset="0"/>
                <a:ea typeface="ＭＳ Ｐゴシック" pitchFamily="-110" charset="-128"/>
                <a:cs typeface="ＭＳ Ｐゴシック" pitchFamily="-110" charset="-128"/>
              </a:defRPr>
            </a:lvl2pPr>
            <a:lvl3pPr algn="l" rtl="0" fontAlgn="base">
              <a:spcBef>
                <a:spcPct val="0"/>
              </a:spcBef>
              <a:spcAft>
                <a:spcPct val="0"/>
              </a:spcAft>
              <a:defRPr sz="2200" b="1">
                <a:solidFill>
                  <a:schemeClr val="tx2"/>
                </a:solidFill>
                <a:latin typeface="Verdana" pitchFamily="-110" charset="0"/>
                <a:ea typeface="ＭＳ Ｐゴシック" pitchFamily="-110" charset="-128"/>
                <a:cs typeface="ＭＳ Ｐゴシック" pitchFamily="-110" charset="-128"/>
              </a:defRPr>
            </a:lvl3pPr>
            <a:lvl4pPr algn="l" rtl="0" fontAlgn="base">
              <a:spcBef>
                <a:spcPct val="0"/>
              </a:spcBef>
              <a:spcAft>
                <a:spcPct val="0"/>
              </a:spcAft>
              <a:defRPr sz="2200" b="1">
                <a:solidFill>
                  <a:schemeClr val="tx2"/>
                </a:solidFill>
                <a:latin typeface="Verdana" pitchFamily="-110" charset="0"/>
                <a:ea typeface="ＭＳ Ｐゴシック" pitchFamily="-110" charset="-128"/>
                <a:cs typeface="ＭＳ Ｐゴシック" pitchFamily="-110" charset="-128"/>
              </a:defRPr>
            </a:lvl4pPr>
            <a:lvl5pPr algn="l" rtl="0" fontAlgn="base">
              <a:spcBef>
                <a:spcPct val="0"/>
              </a:spcBef>
              <a:spcAft>
                <a:spcPct val="0"/>
              </a:spcAft>
              <a:defRPr sz="2200" b="1">
                <a:solidFill>
                  <a:schemeClr val="tx2"/>
                </a:solidFill>
                <a:latin typeface="Verdana" pitchFamily="-110" charset="0"/>
                <a:ea typeface="ＭＳ Ｐゴシック" pitchFamily="-110" charset="-128"/>
                <a:cs typeface="ＭＳ Ｐゴシック" pitchFamily="-110" charset="-128"/>
              </a:defRPr>
            </a:lvl5pPr>
            <a:lvl6pPr marL="457200" algn="l" rtl="0" fontAlgn="base">
              <a:spcBef>
                <a:spcPct val="0"/>
              </a:spcBef>
              <a:spcAft>
                <a:spcPct val="0"/>
              </a:spcAft>
              <a:defRPr sz="2200" b="1">
                <a:solidFill>
                  <a:schemeClr val="tx2"/>
                </a:solidFill>
                <a:latin typeface="Verdana" pitchFamily="-110" charset="0"/>
                <a:ea typeface="ＭＳ Ｐゴシック" pitchFamily="-110" charset="-128"/>
                <a:cs typeface="ＭＳ Ｐゴシック" pitchFamily="-110" charset="-128"/>
              </a:defRPr>
            </a:lvl6pPr>
            <a:lvl7pPr marL="914400" algn="l" rtl="0" fontAlgn="base">
              <a:spcBef>
                <a:spcPct val="0"/>
              </a:spcBef>
              <a:spcAft>
                <a:spcPct val="0"/>
              </a:spcAft>
              <a:defRPr sz="2200" b="1">
                <a:solidFill>
                  <a:schemeClr val="tx2"/>
                </a:solidFill>
                <a:latin typeface="Verdana" pitchFamily="-110" charset="0"/>
                <a:ea typeface="ＭＳ Ｐゴシック" pitchFamily="-110" charset="-128"/>
                <a:cs typeface="ＭＳ Ｐゴシック" pitchFamily="-110" charset="-128"/>
              </a:defRPr>
            </a:lvl7pPr>
            <a:lvl8pPr marL="1371600" algn="l" rtl="0" fontAlgn="base">
              <a:spcBef>
                <a:spcPct val="0"/>
              </a:spcBef>
              <a:spcAft>
                <a:spcPct val="0"/>
              </a:spcAft>
              <a:defRPr sz="2200" b="1">
                <a:solidFill>
                  <a:schemeClr val="tx2"/>
                </a:solidFill>
                <a:latin typeface="Verdana" pitchFamily="-110" charset="0"/>
                <a:ea typeface="ＭＳ Ｐゴシック" pitchFamily="-110" charset="-128"/>
                <a:cs typeface="ＭＳ Ｐゴシック" pitchFamily="-110" charset="-128"/>
              </a:defRPr>
            </a:lvl8pPr>
            <a:lvl9pPr marL="1828800" algn="l" rtl="0" fontAlgn="base">
              <a:spcBef>
                <a:spcPct val="0"/>
              </a:spcBef>
              <a:spcAft>
                <a:spcPct val="0"/>
              </a:spcAft>
              <a:defRPr sz="2200" b="1">
                <a:solidFill>
                  <a:schemeClr val="tx2"/>
                </a:solidFill>
                <a:latin typeface="Verdana" pitchFamily="-110" charset="0"/>
                <a:ea typeface="ＭＳ Ｐゴシック" pitchFamily="-110" charset="-128"/>
                <a:cs typeface="ＭＳ Ｐゴシック" pitchFamily="-110" charset="-128"/>
              </a:defRPr>
            </a:lvl9pPr>
          </a:lstStyle>
          <a:p>
            <a:r>
              <a:rPr lang="en-US" sz="1000" dirty="0">
                <a:solidFill>
                  <a:srgbClr val="0071C5"/>
                </a:solidFill>
                <a:latin typeface="Gill Sans MT" panose="020B0502020104020203" pitchFamily="34" charset="0"/>
                <a:cs typeface="IB Fedra"/>
              </a:rPr>
              <a:t>Case Study: </a:t>
            </a:r>
            <a:br>
              <a:rPr lang="en-US" sz="1000" dirty="0">
                <a:solidFill>
                  <a:srgbClr val="0071C5"/>
                </a:solidFill>
                <a:latin typeface="Gill Sans MT" panose="020B0502020104020203" pitchFamily="34" charset="0"/>
                <a:cs typeface="IB Fedra"/>
              </a:rPr>
            </a:br>
            <a:endParaRPr lang="en-US" sz="1000" dirty="0">
              <a:solidFill>
                <a:srgbClr val="0071C5"/>
              </a:solidFill>
              <a:latin typeface="Gill Sans MT" panose="020B0502020104020203" pitchFamily="34" charset="0"/>
              <a:cs typeface="IB Fedra"/>
            </a:endParaRPr>
          </a:p>
        </p:txBody>
      </p:sp>
      <p:cxnSp>
        <p:nvCxnSpPr>
          <p:cNvPr id="8" name="Straight Connector 7"/>
          <p:cNvCxnSpPr/>
          <p:nvPr userDrawn="1"/>
        </p:nvCxnSpPr>
        <p:spPr bwMode="auto">
          <a:xfrm>
            <a:off x="310805" y="1134124"/>
            <a:ext cx="8701829" cy="1694"/>
          </a:xfrm>
          <a:prstGeom prst="line">
            <a:avLst/>
          </a:prstGeom>
          <a:noFill/>
          <a:ln w="38100" cap="flat" cmpd="sng" algn="ctr">
            <a:solidFill>
              <a:srgbClr val="00AEEF"/>
            </a:solidFill>
            <a:prstDash val="solid"/>
            <a:round/>
            <a:headEnd type="none" w="med" len="med"/>
            <a:tailEnd type="none" w="med" len="med"/>
          </a:ln>
          <a:effectLst/>
        </p:spPr>
      </p:cxnSp>
    </p:spTree>
    <p:extLst>
      <p:ext uri="{BB962C8B-B14F-4D97-AF65-F5344CB8AC3E}">
        <p14:creationId xmlns:p14="http://schemas.microsoft.com/office/powerpoint/2010/main" val="90249657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932477" y="1723119"/>
            <a:ext cx="3322759" cy="4260031"/>
          </a:xfrm>
          <a:prstGeom prst="rect">
            <a:avLst/>
          </a:prstGeom>
        </p:spPr>
        <p:txBody>
          <a:bodyPr/>
          <a:lstStyle>
            <a:lvl1pPr>
              <a:defRPr sz="3200">
                <a:solidFill>
                  <a:srgbClr val="0071C5"/>
                </a:solidFill>
              </a:defRPr>
            </a:lvl1pPr>
          </a:lstStyle>
          <a:p>
            <a:r>
              <a:rPr lang="en-US" dirty="0"/>
              <a:t>Click to edit Master title style</a:t>
            </a:r>
          </a:p>
        </p:txBody>
      </p:sp>
      <p:sp>
        <p:nvSpPr>
          <p:cNvPr id="5" name="Title 10"/>
          <p:cNvSpPr txBox="1">
            <a:spLocks/>
          </p:cNvSpPr>
          <p:nvPr userDrawn="1"/>
        </p:nvSpPr>
        <p:spPr bwMode="auto">
          <a:xfrm>
            <a:off x="305178" y="1336315"/>
            <a:ext cx="1107576" cy="148294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rtl="0" fontAlgn="base">
              <a:spcBef>
                <a:spcPct val="0"/>
              </a:spcBef>
              <a:spcAft>
                <a:spcPct val="0"/>
              </a:spcAft>
              <a:defRPr sz="2200" b="1">
                <a:solidFill>
                  <a:schemeClr val="tx2"/>
                </a:solidFill>
                <a:latin typeface="+mj-lt"/>
                <a:ea typeface="+mj-ea"/>
                <a:cs typeface="+mj-cs"/>
              </a:defRPr>
            </a:lvl1pPr>
            <a:lvl2pPr algn="l" rtl="0" fontAlgn="base">
              <a:spcBef>
                <a:spcPct val="0"/>
              </a:spcBef>
              <a:spcAft>
                <a:spcPct val="0"/>
              </a:spcAft>
              <a:defRPr sz="2200" b="1">
                <a:solidFill>
                  <a:schemeClr val="tx2"/>
                </a:solidFill>
                <a:latin typeface="Verdana" pitchFamily="-110" charset="0"/>
                <a:ea typeface="ＭＳ Ｐゴシック" pitchFamily="-110" charset="-128"/>
                <a:cs typeface="ＭＳ Ｐゴシック" pitchFamily="-110" charset="-128"/>
              </a:defRPr>
            </a:lvl2pPr>
            <a:lvl3pPr algn="l" rtl="0" fontAlgn="base">
              <a:spcBef>
                <a:spcPct val="0"/>
              </a:spcBef>
              <a:spcAft>
                <a:spcPct val="0"/>
              </a:spcAft>
              <a:defRPr sz="2200" b="1">
                <a:solidFill>
                  <a:schemeClr val="tx2"/>
                </a:solidFill>
                <a:latin typeface="Verdana" pitchFamily="-110" charset="0"/>
                <a:ea typeface="ＭＳ Ｐゴシック" pitchFamily="-110" charset="-128"/>
                <a:cs typeface="ＭＳ Ｐゴシック" pitchFamily="-110" charset="-128"/>
              </a:defRPr>
            </a:lvl3pPr>
            <a:lvl4pPr algn="l" rtl="0" fontAlgn="base">
              <a:spcBef>
                <a:spcPct val="0"/>
              </a:spcBef>
              <a:spcAft>
                <a:spcPct val="0"/>
              </a:spcAft>
              <a:defRPr sz="2200" b="1">
                <a:solidFill>
                  <a:schemeClr val="tx2"/>
                </a:solidFill>
                <a:latin typeface="Verdana" pitchFamily="-110" charset="0"/>
                <a:ea typeface="ＭＳ Ｐゴシック" pitchFamily="-110" charset="-128"/>
                <a:cs typeface="ＭＳ Ｐゴシック" pitchFamily="-110" charset="-128"/>
              </a:defRPr>
            </a:lvl4pPr>
            <a:lvl5pPr algn="l" rtl="0" fontAlgn="base">
              <a:spcBef>
                <a:spcPct val="0"/>
              </a:spcBef>
              <a:spcAft>
                <a:spcPct val="0"/>
              </a:spcAft>
              <a:defRPr sz="2200" b="1">
                <a:solidFill>
                  <a:schemeClr val="tx2"/>
                </a:solidFill>
                <a:latin typeface="Verdana" pitchFamily="-110" charset="0"/>
                <a:ea typeface="ＭＳ Ｐゴシック" pitchFamily="-110" charset="-128"/>
                <a:cs typeface="ＭＳ Ｐゴシック" pitchFamily="-110" charset="-128"/>
              </a:defRPr>
            </a:lvl5pPr>
            <a:lvl6pPr marL="457200" algn="l" rtl="0" fontAlgn="base">
              <a:spcBef>
                <a:spcPct val="0"/>
              </a:spcBef>
              <a:spcAft>
                <a:spcPct val="0"/>
              </a:spcAft>
              <a:defRPr sz="2200" b="1">
                <a:solidFill>
                  <a:schemeClr val="tx2"/>
                </a:solidFill>
                <a:latin typeface="Verdana" pitchFamily="-110" charset="0"/>
                <a:ea typeface="ＭＳ Ｐゴシック" pitchFamily="-110" charset="-128"/>
                <a:cs typeface="ＭＳ Ｐゴシック" pitchFamily="-110" charset="-128"/>
              </a:defRPr>
            </a:lvl6pPr>
            <a:lvl7pPr marL="914400" algn="l" rtl="0" fontAlgn="base">
              <a:spcBef>
                <a:spcPct val="0"/>
              </a:spcBef>
              <a:spcAft>
                <a:spcPct val="0"/>
              </a:spcAft>
              <a:defRPr sz="2200" b="1">
                <a:solidFill>
                  <a:schemeClr val="tx2"/>
                </a:solidFill>
                <a:latin typeface="Verdana" pitchFamily="-110" charset="0"/>
                <a:ea typeface="ＭＳ Ｐゴシック" pitchFamily="-110" charset="-128"/>
                <a:cs typeface="ＭＳ Ｐゴシック" pitchFamily="-110" charset="-128"/>
              </a:defRPr>
            </a:lvl7pPr>
            <a:lvl8pPr marL="1371600" algn="l" rtl="0" fontAlgn="base">
              <a:spcBef>
                <a:spcPct val="0"/>
              </a:spcBef>
              <a:spcAft>
                <a:spcPct val="0"/>
              </a:spcAft>
              <a:defRPr sz="2200" b="1">
                <a:solidFill>
                  <a:schemeClr val="tx2"/>
                </a:solidFill>
                <a:latin typeface="Verdana" pitchFamily="-110" charset="0"/>
                <a:ea typeface="ＭＳ Ｐゴシック" pitchFamily="-110" charset="-128"/>
                <a:cs typeface="ＭＳ Ｐゴシック" pitchFamily="-110" charset="-128"/>
              </a:defRPr>
            </a:lvl8pPr>
            <a:lvl9pPr marL="1828800" algn="l" rtl="0" fontAlgn="base">
              <a:spcBef>
                <a:spcPct val="0"/>
              </a:spcBef>
              <a:spcAft>
                <a:spcPct val="0"/>
              </a:spcAft>
              <a:defRPr sz="2200" b="1">
                <a:solidFill>
                  <a:schemeClr val="tx2"/>
                </a:solidFill>
                <a:latin typeface="Verdana" pitchFamily="-110" charset="0"/>
                <a:ea typeface="ＭＳ Ｐゴシック" pitchFamily="-110" charset="-128"/>
                <a:cs typeface="ＭＳ Ｐゴシック" pitchFamily="-110" charset="-128"/>
              </a:defRPr>
            </a:lvl9pPr>
          </a:lstStyle>
          <a:p>
            <a:r>
              <a:rPr lang="en-US" sz="1000" dirty="0">
                <a:solidFill>
                  <a:prstClr val="black"/>
                </a:solidFill>
                <a:latin typeface="Gill Sans MT" panose="020B0502020104020203" pitchFamily="34" charset="0"/>
                <a:cs typeface="IB Fedra"/>
              </a:rPr>
              <a:t>Case Study: </a:t>
            </a:r>
            <a:br>
              <a:rPr lang="en-US" sz="1000" dirty="0">
                <a:solidFill>
                  <a:prstClr val="black"/>
                </a:solidFill>
                <a:latin typeface="Gill Sans MT" panose="020B0502020104020203" pitchFamily="34" charset="0"/>
                <a:cs typeface="IB Fedra"/>
              </a:rPr>
            </a:br>
            <a:endParaRPr lang="en-US" sz="1000" dirty="0">
              <a:solidFill>
                <a:prstClr val="black"/>
              </a:solidFill>
              <a:latin typeface="Gill Sans MT" panose="020B0502020104020203" pitchFamily="34" charset="0"/>
              <a:cs typeface="IB Fedra"/>
            </a:endParaRPr>
          </a:p>
        </p:txBody>
      </p:sp>
      <p:sp>
        <p:nvSpPr>
          <p:cNvPr id="6" name="Rectangle 5"/>
          <p:cNvSpPr/>
          <p:nvPr userDrawn="1"/>
        </p:nvSpPr>
        <p:spPr bwMode="auto">
          <a:xfrm>
            <a:off x="305178" y="1117711"/>
            <a:ext cx="8694481" cy="54675"/>
          </a:xfrm>
          <a:prstGeom prst="rect">
            <a:avLst/>
          </a:prstGeom>
          <a:solidFill>
            <a:srgbClr val="000000"/>
          </a:solidFill>
          <a:ln w="9525" cap="flat" cmpd="sng" algn="ctr">
            <a:noFill/>
            <a:prstDash val="solid"/>
            <a:round/>
            <a:headEnd type="none" w="med" len="med"/>
            <a:tailEnd type="none" w="med" len="med"/>
          </a:ln>
          <a:effectLst/>
        </p:spPr>
        <p:txBody>
          <a:bodyPr vert="horz" wrap="square" lIns="94647" tIns="94647" rIns="94647" bIns="94647" numCol="1" rtlCol="0" anchor="t" anchorCtr="0" compatLnSpc="1">
            <a:prstTxWarp prst="textNoShape">
              <a:avLst/>
            </a:prstTxWarp>
          </a:bodyPr>
          <a:lstStyle/>
          <a:p>
            <a:pPr defTabSz="946473" eaLnBrk="0" fontAlgn="base" hangingPunct="0">
              <a:spcBef>
                <a:spcPct val="0"/>
              </a:spcBef>
              <a:spcAft>
                <a:spcPct val="0"/>
              </a:spcAft>
            </a:pPr>
            <a:endParaRPr lang="en-US" sz="1500" dirty="0" err="1">
              <a:solidFill>
                <a:prstClr val="white"/>
              </a:solidFill>
              <a:latin typeface="Gill Sans MT" panose="020B0502020104020203" pitchFamily="34" charset="0"/>
              <a:ea typeface="ＭＳ Ｐゴシック" pitchFamily="-110" charset="-128"/>
              <a:cs typeface="ＭＳ Ｐゴシック" pitchFamily="-110" charset="-128"/>
            </a:endParaRPr>
          </a:p>
        </p:txBody>
      </p:sp>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18FFD63D-7F43-3B4E-8B2F-7535F503E7C1}" type="slidenum">
              <a:rPr lang="en-US" smtClean="0"/>
              <a:pPr/>
              <a:t>‹#›</a:t>
            </a:fld>
            <a:endParaRPr lang="en-US" dirty="0"/>
          </a:p>
        </p:txBody>
      </p:sp>
    </p:spTree>
    <p:extLst>
      <p:ext uri="{BB962C8B-B14F-4D97-AF65-F5344CB8AC3E}">
        <p14:creationId xmlns:p14="http://schemas.microsoft.com/office/powerpoint/2010/main" val="393290348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cSld name="1_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09234" y="271179"/>
            <a:ext cx="8690425" cy="431564"/>
          </a:xfrm>
        </p:spPr>
        <p:txBody>
          <a:bodyPr/>
          <a:lstStyle>
            <a:lvl1pPr algn="l">
              <a:defRPr sz="2300" b="1" cap="none">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310780" y="1569722"/>
            <a:ext cx="6513422" cy="5262880"/>
          </a:xfrm>
        </p:spPr>
        <p:txBody>
          <a:bodyPr anchor="t" anchorCtr="0"/>
          <a:lstStyle>
            <a:lvl1pPr marL="0" indent="0">
              <a:buNone/>
              <a:defRPr sz="1900" b="1">
                <a:solidFill>
                  <a:schemeClr val="tx1"/>
                </a:solidFill>
              </a:defRPr>
            </a:lvl1pPr>
            <a:lvl2pPr marL="473235" indent="0">
              <a:buNone/>
              <a:defRPr sz="1900"/>
            </a:lvl2pPr>
            <a:lvl3pPr marL="946473" indent="0">
              <a:buNone/>
              <a:defRPr sz="1700"/>
            </a:lvl3pPr>
            <a:lvl4pPr marL="1419708" indent="0">
              <a:buNone/>
              <a:defRPr sz="1500"/>
            </a:lvl4pPr>
            <a:lvl5pPr marL="1892945" indent="0">
              <a:buNone/>
              <a:defRPr sz="1500"/>
            </a:lvl5pPr>
            <a:lvl6pPr marL="2366175" indent="0">
              <a:buNone/>
              <a:defRPr sz="1500"/>
            </a:lvl6pPr>
            <a:lvl7pPr marL="2839418" indent="0">
              <a:buNone/>
              <a:defRPr sz="1500"/>
            </a:lvl7pPr>
            <a:lvl8pPr marL="3312653" indent="0">
              <a:buNone/>
              <a:defRPr sz="1500"/>
            </a:lvl8pPr>
            <a:lvl9pPr marL="3785889" indent="0">
              <a:buNone/>
              <a:defRPr sz="1500"/>
            </a:lvl9pPr>
          </a:lstStyle>
          <a:p>
            <a:pPr lvl="0"/>
            <a:r>
              <a:rPr lang="en-US" dirty="0"/>
              <a:t>Click to edit Master text styles</a:t>
            </a:r>
          </a:p>
        </p:txBody>
      </p:sp>
      <p:sp>
        <p:nvSpPr>
          <p:cNvPr id="4" name="Line 68"/>
          <p:cNvSpPr>
            <a:spLocks noChangeShapeType="1"/>
          </p:cNvSpPr>
          <p:nvPr userDrawn="1"/>
        </p:nvSpPr>
        <p:spPr bwMode="auto">
          <a:xfrm>
            <a:off x="173196" y="6990080"/>
            <a:ext cx="8976998" cy="0"/>
          </a:xfrm>
          <a:prstGeom prst="line">
            <a:avLst/>
          </a:prstGeom>
          <a:noFill/>
          <a:ln w="9525">
            <a:solidFill>
              <a:schemeClr val="bg1"/>
            </a:solidFill>
            <a:round/>
            <a:headEnd/>
            <a:tailEnd/>
          </a:ln>
        </p:spPr>
        <p:txBody>
          <a:bodyPr lIns="94647" tIns="47325" rIns="94647" bIns="47325">
            <a:prstTxWarp prst="textNoShape">
              <a:avLst/>
            </a:prstTxWarp>
          </a:bodyPr>
          <a:lstStyle/>
          <a:p>
            <a:pPr defTabSz="946473" eaLnBrk="0" fontAlgn="base" hangingPunct="0">
              <a:spcBef>
                <a:spcPct val="0"/>
              </a:spcBef>
              <a:spcAft>
                <a:spcPct val="0"/>
              </a:spcAft>
            </a:pPr>
            <a:endParaRPr lang="en-US" sz="1500">
              <a:solidFill>
                <a:srgbClr val="FFFFFF"/>
              </a:solidFill>
              <a:latin typeface="Verdana" pitchFamily="-110" charset="0"/>
              <a:ea typeface="ＭＳ Ｐゴシック" pitchFamily="-110" charset="-128"/>
              <a:cs typeface="ＭＳ Ｐゴシック" pitchFamily="-110" charset="-128"/>
            </a:endParaRPr>
          </a:p>
        </p:txBody>
      </p:sp>
      <p:sp>
        <p:nvSpPr>
          <p:cNvPr id="5" name="Footer Placeholder 35"/>
          <p:cNvSpPr>
            <a:spLocks noGrp="1"/>
          </p:cNvSpPr>
          <p:nvPr>
            <p:ph type="ftr" sz="quarter" idx="3"/>
          </p:nvPr>
        </p:nvSpPr>
        <p:spPr>
          <a:xfrm>
            <a:off x="388474" y="7063422"/>
            <a:ext cx="6435728" cy="169333"/>
          </a:xfrm>
          <a:prstGeom prst="rect">
            <a:avLst/>
          </a:prstGeom>
          <a:ln>
            <a:noFill/>
          </a:ln>
        </p:spPr>
        <p:txBody>
          <a:bodyPr vert="horz" lIns="0" tIns="0" rIns="94647" bIns="0" rtlCol="0" anchor="ctr"/>
          <a:lstStyle>
            <a:lvl1pPr algn="l">
              <a:defRPr sz="800">
                <a:solidFill>
                  <a:srgbClr val="FFFFFF"/>
                </a:solidFill>
              </a:defRPr>
            </a:lvl1pPr>
          </a:lstStyle>
          <a:p>
            <a:endParaRPr lang="en-US" dirty="0"/>
          </a:p>
        </p:txBody>
      </p:sp>
      <p:sp>
        <p:nvSpPr>
          <p:cNvPr id="6" name="Slide Number Placeholder 36"/>
          <p:cNvSpPr>
            <a:spLocks noGrp="1"/>
          </p:cNvSpPr>
          <p:nvPr>
            <p:ph type="sldNum" sz="quarter" idx="4"/>
          </p:nvPr>
        </p:nvSpPr>
        <p:spPr>
          <a:xfrm>
            <a:off x="77733" y="7061995"/>
            <a:ext cx="267561" cy="172263"/>
          </a:xfrm>
          <a:prstGeom prst="rect">
            <a:avLst/>
          </a:prstGeom>
          <a:ln>
            <a:noFill/>
          </a:ln>
        </p:spPr>
        <p:txBody>
          <a:bodyPr vert="horz" lIns="0" tIns="0" rIns="0" bIns="0" rtlCol="0" anchor="ctr" anchorCtr="0"/>
          <a:lstStyle>
            <a:lvl1pPr algn="r">
              <a:defRPr sz="800">
                <a:solidFill>
                  <a:srgbClr val="FFFFFF"/>
                </a:solidFill>
              </a:defRPr>
            </a:lvl1pPr>
          </a:lstStyle>
          <a:p>
            <a:fld id="{18FFD63D-7F43-3B4E-8B2F-7535F503E7C1}" type="slidenum">
              <a:rPr lang="en-US" smtClean="0"/>
              <a:pPr/>
              <a:t>‹#›</a:t>
            </a:fld>
            <a:endParaRPr lang="en-US" dirty="0"/>
          </a:p>
        </p:txBody>
      </p:sp>
    </p:spTree>
    <p:extLst>
      <p:ext uri="{BB962C8B-B14F-4D97-AF65-F5344CB8AC3E}">
        <p14:creationId xmlns:p14="http://schemas.microsoft.com/office/powerpoint/2010/main" val="247380174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ImagePlaceholder">
    <p:spTree>
      <p:nvGrpSpPr>
        <p:cNvPr id="1" name=""/>
        <p:cNvGrpSpPr/>
        <p:nvPr/>
      </p:nvGrpSpPr>
      <p:grpSpPr>
        <a:xfrm>
          <a:off x="0" y="0"/>
          <a:ext cx="0" cy="0"/>
          <a:chOff x="0" y="0"/>
          <a:chExt cx="0" cy="0"/>
        </a:xfrm>
      </p:grpSpPr>
      <p:sp>
        <p:nvSpPr>
          <p:cNvPr id="17" name="Picture Placeholder 13"/>
          <p:cNvSpPr>
            <a:spLocks noGrp="1"/>
          </p:cNvSpPr>
          <p:nvPr>
            <p:ph type="pic" sz="quarter" idx="13"/>
          </p:nvPr>
        </p:nvSpPr>
        <p:spPr>
          <a:xfrm>
            <a:off x="-1214" y="0"/>
            <a:ext cx="9323389" cy="7315200"/>
          </a:xfrm>
          <a:effectLst/>
        </p:spPr>
        <p:txBody>
          <a:bodyPr>
            <a:normAutofit/>
          </a:bodyPr>
          <a:lstStyle>
            <a:lvl1pPr marL="0" indent="0">
              <a:buNone/>
              <a:defRPr sz="1606">
                <a:ln>
                  <a:noFill/>
                </a:ln>
                <a:solidFill>
                  <a:schemeClr val="bg1">
                    <a:lumMod val="85000"/>
                  </a:schemeClr>
                </a:solidFill>
              </a:defRPr>
            </a:lvl1pPr>
          </a:lstStyle>
          <a:p>
            <a:endParaRPr lang="en-US" dirty="0"/>
          </a:p>
        </p:txBody>
      </p:sp>
      <p:sp>
        <p:nvSpPr>
          <p:cNvPr id="2" name="Footer Placeholder 1"/>
          <p:cNvSpPr>
            <a:spLocks noGrp="1"/>
          </p:cNvSpPr>
          <p:nvPr>
            <p:ph type="ftr" sz="quarter" idx="14"/>
          </p:nvPr>
        </p:nvSpPr>
        <p:spPr/>
        <p:txBody>
          <a:bodyPr/>
          <a:lstStyle/>
          <a:p>
            <a:endParaRPr lang="en-US" dirty="0"/>
          </a:p>
        </p:txBody>
      </p:sp>
      <p:sp>
        <p:nvSpPr>
          <p:cNvPr id="3" name="Slide Number Placeholder 2"/>
          <p:cNvSpPr>
            <a:spLocks noGrp="1"/>
          </p:cNvSpPr>
          <p:nvPr>
            <p:ph type="sldNum" sz="quarter" idx="15"/>
          </p:nvPr>
        </p:nvSpPr>
        <p:spPr/>
        <p:txBody>
          <a:bodyPr/>
          <a:lstStyle/>
          <a:p>
            <a:fld id="{18FFD63D-7F43-3B4E-8B2F-7535F503E7C1}" type="slidenum">
              <a:rPr lang="en-US" smtClean="0"/>
              <a:pPr/>
              <a:t>‹#›</a:t>
            </a:fld>
            <a:endParaRPr lang="en-US" dirty="0"/>
          </a:p>
        </p:txBody>
      </p:sp>
    </p:spTree>
    <p:extLst>
      <p:ext uri="{BB962C8B-B14F-4D97-AF65-F5344CB8AC3E}">
        <p14:creationId xmlns:p14="http://schemas.microsoft.com/office/powerpoint/2010/main" val="1291418118"/>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General Slide">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endParaRPr lang="en-US" dirty="0"/>
          </a:p>
        </p:txBody>
      </p:sp>
      <p:sp>
        <p:nvSpPr>
          <p:cNvPr id="3" name="Slide Number Placeholder 2"/>
          <p:cNvSpPr>
            <a:spLocks noGrp="1"/>
          </p:cNvSpPr>
          <p:nvPr>
            <p:ph type="sldNum" sz="quarter" idx="11"/>
          </p:nvPr>
        </p:nvSpPr>
        <p:spPr/>
        <p:txBody>
          <a:bodyPr/>
          <a:lstStyle/>
          <a:p>
            <a:fld id="{18FFD63D-7F43-3B4E-8B2F-7535F503E7C1}" type="slidenum">
              <a:rPr lang="en-US" smtClean="0"/>
              <a:pPr/>
              <a:t>‹#›</a:t>
            </a:fld>
            <a:endParaRPr lang="en-US" dirty="0"/>
          </a:p>
        </p:txBody>
      </p:sp>
    </p:spTree>
    <p:extLst>
      <p:ext uri="{BB962C8B-B14F-4D97-AF65-F5344CB8AC3E}">
        <p14:creationId xmlns:p14="http://schemas.microsoft.com/office/powerpoint/2010/main" val="1992399142"/>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 Title only">
    <p:spTree>
      <p:nvGrpSpPr>
        <p:cNvPr id="1" name=""/>
        <p:cNvGrpSpPr/>
        <p:nvPr/>
      </p:nvGrpSpPr>
      <p:grpSpPr>
        <a:xfrm>
          <a:off x="0" y="0"/>
          <a:ext cx="0" cy="0"/>
          <a:chOff x="0" y="0"/>
          <a:chExt cx="0" cy="0"/>
        </a:xfrm>
      </p:grpSpPr>
      <p:sp>
        <p:nvSpPr>
          <p:cNvPr id="2" name="Title 1"/>
          <p:cNvSpPr>
            <a:spLocks noGrp="1"/>
          </p:cNvSpPr>
          <p:nvPr>
            <p:ph type="title"/>
          </p:nvPr>
        </p:nvSpPr>
        <p:spPr>
          <a:xfrm>
            <a:off x="310779" y="457240"/>
            <a:ext cx="8688880" cy="585893"/>
          </a:xfrm>
        </p:spPr>
        <p:txBody>
          <a:bodyPr/>
          <a:lstStyle>
            <a:lvl1pPr>
              <a:defRPr>
                <a:solidFill>
                  <a:schemeClr val="tx1"/>
                </a:solidFill>
              </a:defRPr>
            </a:lvl1pPr>
          </a:lstStyle>
          <a:p>
            <a:r>
              <a:rPr lang="en-US" dirty="0"/>
              <a:t>Click to edit Master title style</a:t>
            </a:r>
          </a:p>
        </p:txBody>
      </p:sp>
      <p:sp>
        <p:nvSpPr>
          <p:cNvPr id="7" name="Footer Placeholder 35"/>
          <p:cNvSpPr>
            <a:spLocks noGrp="1"/>
          </p:cNvSpPr>
          <p:nvPr>
            <p:ph type="ftr" sz="quarter" idx="10"/>
          </p:nvPr>
        </p:nvSpPr>
        <p:spPr>
          <a:xfrm>
            <a:off x="388474" y="7063422"/>
            <a:ext cx="6435728" cy="169333"/>
          </a:xfrm>
          <a:prstGeom prst="rect">
            <a:avLst/>
          </a:prstGeom>
        </p:spPr>
        <p:txBody>
          <a:bodyPr vert="horz" lIns="0" tIns="0" rIns="94647" bIns="0" rtlCol="0" anchor="ctr"/>
          <a:lstStyle>
            <a:lvl1pPr algn="l">
              <a:defRPr sz="800">
                <a:solidFill>
                  <a:schemeClr val="tx1"/>
                </a:solidFill>
              </a:defRPr>
            </a:lvl1pPr>
          </a:lstStyle>
          <a:p>
            <a:endParaRPr lang="en-US" dirty="0"/>
          </a:p>
        </p:txBody>
      </p:sp>
      <p:sp>
        <p:nvSpPr>
          <p:cNvPr id="8" name="Slide Number Placeholder 36"/>
          <p:cNvSpPr>
            <a:spLocks noGrp="1"/>
          </p:cNvSpPr>
          <p:nvPr>
            <p:ph type="sldNum" sz="quarter" idx="11"/>
          </p:nvPr>
        </p:nvSpPr>
        <p:spPr>
          <a:xfrm>
            <a:off x="77733" y="7061995"/>
            <a:ext cx="267561" cy="172263"/>
          </a:xfrm>
          <a:prstGeom prst="rect">
            <a:avLst/>
          </a:prstGeom>
        </p:spPr>
        <p:txBody>
          <a:bodyPr vert="horz" lIns="0" tIns="0" rIns="0" bIns="0" rtlCol="0" anchor="ctr" anchorCtr="0"/>
          <a:lstStyle>
            <a:lvl1pPr algn="r">
              <a:defRPr sz="800">
                <a:solidFill>
                  <a:schemeClr val="tx1"/>
                </a:solidFill>
              </a:defRPr>
            </a:lvl1pPr>
          </a:lstStyle>
          <a:p>
            <a:fld id="{18FFD63D-7F43-3B4E-8B2F-7535F503E7C1}" type="slidenum">
              <a:rPr lang="en-US" smtClean="0"/>
              <a:pPr/>
              <a:t>‹#›</a:t>
            </a:fld>
            <a:endParaRPr lang="en-US" dirty="0"/>
          </a:p>
        </p:txBody>
      </p:sp>
      <p:cxnSp>
        <p:nvCxnSpPr>
          <p:cNvPr id="5" name="Straight Connector 4"/>
          <p:cNvCxnSpPr/>
          <p:nvPr userDrawn="1"/>
        </p:nvCxnSpPr>
        <p:spPr bwMode="auto">
          <a:xfrm>
            <a:off x="305188" y="328507"/>
            <a:ext cx="8717368" cy="1694"/>
          </a:xfrm>
          <a:prstGeom prst="line">
            <a:avLst/>
          </a:prstGeom>
          <a:noFill/>
          <a:ln w="29210" cap="flat" cmpd="sng" algn="ctr">
            <a:solidFill>
              <a:schemeClr val="tx1"/>
            </a:solidFill>
            <a:prstDash val="solid"/>
            <a:round/>
            <a:headEnd type="none" w="med" len="med"/>
            <a:tailEnd type="none" w="med" len="med"/>
          </a:ln>
          <a:effectLst/>
        </p:spPr>
      </p:cxn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White with Bars">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endParaRPr lang="en-US" dirty="0"/>
          </a:p>
        </p:txBody>
      </p:sp>
      <p:sp>
        <p:nvSpPr>
          <p:cNvPr id="3" name="Slide Number Placeholder 2"/>
          <p:cNvSpPr>
            <a:spLocks noGrp="1"/>
          </p:cNvSpPr>
          <p:nvPr>
            <p:ph type="sldNum" sz="quarter" idx="11"/>
          </p:nvPr>
        </p:nvSpPr>
        <p:spPr/>
        <p:txBody>
          <a:bodyPr/>
          <a:lstStyle/>
          <a:p>
            <a:fld id="{18FFD63D-7F43-3B4E-8B2F-7535F503E7C1}" type="slidenum">
              <a:rPr lang="en-US" smtClean="0"/>
              <a:pPr/>
              <a:t>‹#›</a:t>
            </a:fld>
            <a:endParaRPr lang="en-US" dirty="0"/>
          </a:p>
        </p:txBody>
      </p:sp>
    </p:spTree>
    <p:extLst>
      <p:ext uri="{BB962C8B-B14F-4D97-AF65-F5344CB8AC3E}">
        <p14:creationId xmlns:p14="http://schemas.microsoft.com/office/powerpoint/2010/main" val="3283879418"/>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Picture Full Screen">
    <p:spTree>
      <p:nvGrpSpPr>
        <p:cNvPr id="1" name=""/>
        <p:cNvGrpSpPr/>
        <p:nvPr/>
      </p:nvGrpSpPr>
      <p:grpSpPr>
        <a:xfrm>
          <a:off x="0" y="0"/>
          <a:ext cx="0" cy="0"/>
          <a:chOff x="0" y="0"/>
          <a:chExt cx="0" cy="0"/>
        </a:xfrm>
      </p:grpSpPr>
      <p:sp>
        <p:nvSpPr>
          <p:cNvPr id="9" name="Picture Placeholder 7"/>
          <p:cNvSpPr>
            <a:spLocks noGrp="1"/>
          </p:cNvSpPr>
          <p:nvPr>
            <p:ph type="pic" sz="quarter" idx="13"/>
          </p:nvPr>
        </p:nvSpPr>
        <p:spPr>
          <a:xfrm>
            <a:off x="0" y="0"/>
            <a:ext cx="9323388" cy="7315200"/>
          </a:xfrm>
        </p:spPr>
        <p:txBody>
          <a:bodyPr>
            <a:normAutofit/>
          </a:bodyPr>
          <a:lstStyle>
            <a:lvl1pPr marL="0" indent="0">
              <a:buNone/>
              <a:defRPr sz="1224">
                <a:solidFill>
                  <a:schemeClr val="bg2"/>
                </a:solidFill>
              </a:defRPr>
            </a:lvl1pPr>
          </a:lstStyle>
          <a:p>
            <a:endParaRPr lang="en-US" dirty="0"/>
          </a:p>
        </p:txBody>
      </p:sp>
      <p:sp>
        <p:nvSpPr>
          <p:cNvPr id="2" name="Footer Placeholder 1"/>
          <p:cNvSpPr>
            <a:spLocks noGrp="1"/>
          </p:cNvSpPr>
          <p:nvPr>
            <p:ph type="ftr" sz="quarter" idx="14"/>
          </p:nvPr>
        </p:nvSpPr>
        <p:spPr/>
        <p:txBody>
          <a:bodyPr/>
          <a:lstStyle/>
          <a:p>
            <a:endParaRPr lang="en-US" dirty="0"/>
          </a:p>
        </p:txBody>
      </p:sp>
      <p:sp>
        <p:nvSpPr>
          <p:cNvPr id="3" name="Slide Number Placeholder 2"/>
          <p:cNvSpPr>
            <a:spLocks noGrp="1"/>
          </p:cNvSpPr>
          <p:nvPr>
            <p:ph type="sldNum" sz="quarter" idx="15"/>
          </p:nvPr>
        </p:nvSpPr>
        <p:spPr/>
        <p:txBody>
          <a:bodyPr/>
          <a:lstStyle/>
          <a:p>
            <a:fld id="{18FFD63D-7F43-3B4E-8B2F-7535F503E7C1}" type="slidenum">
              <a:rPr lang="en-US" smtClean="0"/>
              <a:pPr/>
              <a:t>‹#›</a:t>
            </a:fld>
            <a:endParaRPr lang="en-US" dirty="0"/>
          </a:p>
        </p:txBody>
      </p:sp>
    </p:spTree>
    <p:extLst>
      <p:ext uri="{BB962C8B-B14F-4D97-AF65-F5344CB8AC3E}">
        <p14:creationId xmlns:p14="http://schemas.microsoft.com/office/powerpoint/2010/main" val="347613635"/>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Project PlaceHolder">
    <p:spTree>
      <p:nvGrpSpPr>
        <p:cNvPr id="1" name=""/>
        <p:cNvGrpSpPr/>
        <p:nvPr/>
      </p:nvGrpSpPr>
      <p:grpSpPr>
        <a:xfrm>
          <a:off x="0" y="0"/>
          <a:ext cx="0" cy="0"/>
          <a:chOff x="0" y="0"/>
          <a:chExt cx="0" cy="0"/>
        </a:xfrm>
      </p:grpSpPr>
      <p:sp>
        <p:nvSpPr>
          <p:cNvPr id="23" name="Picture Placeholder 22"/>
          <p:cNvSpPr>
            <a:spLocks noGrp="1"/>
          </p:cNvSpPr>
          <p:nvPr>
            <p:ph type="pic" sz="quarter" idx="15"/>
          </p:nvPr>
        </p:nvSpPr>
        <p:spPr>
          <a:xfrm>
            <a:off x="0" y="0"/>
            <a:ext cx="4661694" cy="7315200"/>
          </a:xfrm>
          <a:prstGeom prst="rect">
            <a:avLst/>
          </a:prstGeom>
        </p:spPr>
        <p:txBody>
          <a:bodyPr>
            <a:normAutofit/>
          </a:bodyPr>
          <a:lstStyle>
            <a:lvl1pPr>
              <a:defRPr sz="1224"/>
            </a:lvl1pPr>
          </a:lstStyle>
          <a:p>
            <a:endParaRPr lang="en-US"/>
          </a:p>
        </p:txBody>
      </p:sp>
      <p:sp>
        <p:nvSpPr>
          <p:cNvPr id="2" name="Footer Placeholder 1"/>
          <p:cNvSpPr>
            <a:spLocks noGrp="1"/>
          </p:cNvSpPr>
          <p:nvPr>
            <p:ph type="ftr" sz="quarter" idx="16"/>
          </p:nvPr>
        </p:nvSpPr>
        <p:spPr/>
        <p:txBody>
          <a:bodyPr/>
          <a:lstStyle/>
          <a:p>
            <a:endParaRPr lang="en-US" dirty="0"/>
          </a:p>
        </p:txBody>
      </p:sp>
      <p:sp>
        <p:nvSpPr>
          <p:cNvPr id="3" name="Slide Number Placeholder 2"/>
          <p:cNvSpPr>
            <a:spLocks noGrp="1"/>
          </p:cNvSpPr>
          <p:nvPr>
            <p:ph type="sldNum" sz="quarter" idx="17"/>
          </p:nvPr>
        </p:nvSpPr>
        <p:spPr/>
        <p:txBody>
          <a:bodyPr/>
          <a:lstStyle/>
          <a:p>
            <a:fld id="{18FFD63D-7F43-3B4E-8B2F-7535F503E7C1}" type="slidenum">
              <a:rPr lang="en-US" smtClean="0"/>
              <a:pPr/>
              <a:t>‹#›</a:t>
            </a:fld>
            <a:endParaRPr lang="en-US" dirty="0"/>
          </a:p>
        </p:txBody>
      </p:sp>
    </p:spTree>
    <p:extLst>
      <p:ext uri="{BB962C8B-B14F-4D97-AF65-F5344CB8AC3E}">
        <p14:creationId xmlns:p14="http://schemas.microsoft.com/office/powerpoint/2010/main" val="310244168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About Us">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9" y="2141253"/>
            <a:ext cx="4664931" cy="2271351"/>
          </a:xfrm>
        </p:spPr>
        <p:txBody>
          <a:bodyPr>
            <a:normAutofit/>
          </a:bodyPr>
          <a:lstStyle>
            <a:lvl1pPr marL="0" indent="0">
              <a:buNone/>
              <a:defRPr sz="1645">
                <a:solidFill>
                  <a:schemeClr val="bg1">
                    <a:lumMod val="75000"/>
                  </a:schemeClr>
                </a:solidFill>
              </a:defRPr>
            </a:lvl1pPr>
          </a:lstStyle>
          <a:p>
            <a:endParaRPr lang="en-US"/>
          </a:p>
        </p:txBody>
      </p:sp>
      <p:sp>
        <p:nvSpPr>
          <p:cNvPr id="2" name="Footer Placeholder 1"/>
          <p:cNvSpPr>
            <a:spLocks noGrp="1"/>
          </p:cNvSpPr>
          <p:nvPr>
            <p:ph type="ftr" sz="quarter" idx="11"/>
          </p:nvPr>
        </p:nvSpPr>
        <p:spPr/>
        <p:txBody>
          <a:bodyPr/>
          <a:lstStyle/>
          <a:p>
            <a:endParaRPr lang="en-US" dirty="0"/>
          </a:p>
        </p:txBody>
      </p:sp>
      <p:sp>
        <p:nvSpPr>
          <p:cNvPr id="3" name="Slide Number Placeholder 2"/>
          <p:cNvSpPr>
            <a:spLocks noGrp="1"/>
          </p:cNvSpPr>
          <p:nvPr>
            <p:ph type="sldNum" sz="quarter" idx="12"/>
          </p:nvPr>
        </p:nvSpPr>
        <p:spPr/>
        <p:txBody>
          <a:bodyPr/>
          <a:lstStyle/>
          <a:p>
            <a:fld id="{18FFD63D-7F43-3B4E-8B2F-7535F503E7C1}" type="slidenum">
              <a:rPr lang="en-US" smtClean="0"/>
              <a:pPr/>
              <a:t>‹#›</a:t>
            </a:fld>
            <a:endParaRPr lang="en-US" dirty="0"/>
          </a:p>
        </p:txBody>
      </p:sp>
    </p:spTree>
    <p:extLst>
      <p:ext uri="{BB962C8B-B14F-4D97-AF65-F5344CB8AC3E}">
        <p14:creationId xmlns:p14="http://schemas.microsoft.com/office/powerpoint/2010/main" val="1446784300"/>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4 Title only">
    <p:spTree>
      <p:nvGrpSpPr>
        <p:cNvPr id="1" name=""/>
        <p:cNvGrpSpPr/>
        <p:nvPr/>
      </p:nvGrpSpPr>
      <p:grpSpPr>
        <a:xfrm>
          <a:off x="0" y="0"/>
          <a:ext cx="0" cy="0"/>
          <a:chOff x="0" y="0"/>
          <a:chExt cx="0" cy="0"/>
        </a:xfrm>
      </p:grpSpPr>
      <p:sp>
        <p:nvSpPr>
          <p:cNvPr id="7" name="Footer Placeholder 35"/>
          <p:cNvSpPr>
            <a:spLocks noGrp="1"/>
          </p:cNvSpPr>
          <p:nvPr>
            <p:ph type="ftr" sz="quarter" idx="10"/>
          </p:nvPr>
        </p:nvSpPr>
        <p:spPr>
          <a:xfrm>
            <a:off x="388474" y="7063422"/>
            <a:ext cx="6435728" cy="169333"/>
          </a:xfrm>
          <a:prstGeom prst="rect">
            <a:avLst/>
          </a:prstGeom>
        </p:spPr>
        <p:txBody>
          <a:bodyPr vert="horz" lIns="0" tIns="0" rIns="94647" bIns="0" rtlCol="0" anchor="ctr"/>
          <a:lstStyle>
            <a:lvl1pPr algn="l">
              <a:defRPr sz="800">
                <a:solidFill>
                  <a:schemeClr val="tx1"/>
                </a:solidFill>
              </a:defRPr>
            </a:lvl1pPr>
          </a:lstStyle>
          <a:p>
            <a:endParaRPr lang="en-US" dirty="0"/>
          </a:p>
        </p:txBody>
      </p:sp>
      <p:sp>
        <p:nvSpPr>
          <p:cNvPr id="8" name="Slide Number Placeholder 36"/>
          <p:cNvSpPr>
            <a:spLocks noGrp="1"/>
          </p:cNvSpPr>
          <p:nvPr>
            <p:ph type="sldNum" sz="quarter" idx="11"/>
          </p:nvPr>
        </p:nvSpPr>
        <p:spPr>
          <a:xfrm>
            <a:off x="77733" y="7061995"/>
            <a:ext cx="267561" cy="172263"/>
          </a:xfrm>
          <a:prstGeom prst="rect">
            <a:avLst/>
          </a:prstGeom>
        </p:spPr>
        <p:txBody>
          <a:bodyPr vert="horz" lIns="0" tIns="0" rIns="0" bIns="0" rtlCol="0" anchor="ctr" anchorCtr="0"/>
          <a:lstStyle>
            <a:lvl1pPr algn="r">
              <a:defRPr sz="800">
                <a:solidFill>
                  <a:schemeClr val="tx1"/>
                </a:solidFill>
              </a:defRPr>
            </a:lvl1pPr>
          </a:lstStyle>
          <a:p>
            <a:fld id="{18FFD63D-7F43-3B4E-8B2F-7535F503E7C1}"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5a 2-column w-rules">
    <p:spTree>
      <p:nvGrpSpPr>
        <p:cNvPr id="1" name=""/>
        <p:cNvGrpSpPr/>
        <p:nvPr/>
      </p:nvGrpSpPr>
      <p:grpSpPr>
        <a:xfrm>
          <a:off x="0" y="0"/>
          <a:ext cx="0" cy="0"/>
          <a:chOff x="0" y="0"/>
          <a:chExt cx="0" cy="0"/>
        </a:xfrm>
      </p:grpSpPr>
      <p:sp>
        <p:nvSpPr>
          <p:cNvPr id="2" name="Title 1"/>
          <p:cNvSpPr>
            <a:spLocks noGrp="1"/>
          </p:cNvSpPr>
          <p:nvPr>
            <p:ph type="title"/>
          </p:nvPr>
        </p:nvSpPr>
        <p:spPr>
          <a:xfrm>
            <a:off x="317254" y="456720"/>
            <a:ext cx="8688880" cy="430107"/>
          </a:xfrm>
        </p:spPr>
        <p:txBody>
          <a:bodyPr/>
          <a:lstStyle>
            <a:lvl1pPr>
              <a:defRPr/>
            </a:lvl1pPr>
          </a:lstStyle>
          <a:p>
            <a:r>
              <a:rPr lang="en-US"/>
              <a:t>Click to edit Master title style</a:t>
            </a:r>
            <a:endParaRPr lang="en-US" dirty="0"/>
          </a:p>
        </p:txBody>
      </p:sp>
      <p:sp>
        <p:nvSpPr>
          <p:cNvPr id="4" name="Content Placeholder 3"/>
          <p:cNvSpPr>
            <a:spLocks noGrp="1"/>
          </p:cNvSpPr>
          <p:nvPr>
            <p:ph sz="half" idx="2"/>
          </p:nvPr>
        </p:nvSpPr>
        <p:spPr>
          <a:xfrm>
            <a:off x="317254" y="1670612"/>
            <a:ext cx="4234372" cy="5184425"/>
          </a:xfrm>
        </p:spPr>
        <p:txBody>
          <a:bodyPr/>
          <a:lstStyle>
            <a:lvl1pPr>
              <a:spcBef>
                <a:spcPts val="624"/>
              </a:spcBef>
              <a:defRPr sz="1000"/>
            </a:lvl1pPr>
            <a:lvl2pPr marL="156104" indent="-101875">
              <a:spcBef>
                <a:spcPts val="208"/>
              </a:spcBef>
              <a:defRPr sz="1000"/>
            </a:lvl2pPr>
            <a:lvl3pPr marL="312204" indent="-129815">
              <a:spcBef>
                <a:spcPts val="104"/>
              </a:spcBef>
              <a:defRPr sz="1000"/>
            </a:lvl3pPr>
            <a:lvl4pPr marL="440375" indent="-108454">
              <a:spcBef>
                <a:spcPts val="0"/>
              </a:spcBef>
              <a:spcAft>
                <a:spcPts val="0"/>
              </a:spcAft>
              <a:defRPr sz="900"/>
            </a:lvl4pPr>
            <a:lvl5pPr marL="576758" indent="-116666">
              <a:spcBef>
                <a:spcPts val="0"/>
              </a:spcBef>
              <a:spcAft>
                <a:spcPts val="0"/>
              </a:spcAft>
              <a:tabLst/>
              <a:defRPr sz="900"/>
            </a:lvl5pPr>
            <a:lvl6pPr>
              <a:defRPr sz="1700"/>
            </a:lvl6pPr>
            <a:lvl7pPr>
              <a:defRPr sz="1700"/>
            </a:lvl7pPr>
            <a:lvl8pPr>
              <a:defRPr sz="1700"/>
            </a:lvl8pPr>
            <a:lvl9pPr>
              <a:defRPr sz="17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4"/>
          </p:nvPr>
        </p:nvSpPr>
        <p:spPr>
          <a:xfrm>
            <a:off x="4783093" y="1670612"/>
            <a:ext cx="4235990" cy="5184425"/>
          </a:xfrm>
        </p:spPr>
        <p:txBody>
          <a:bodyPr/>
          <a:lstStyle>
            <a:lvl1pPr>
              <a:spcBef>
                <a:spcPts val="624"/>
              </a:spcBef>
              <a:defRPr sz="1000"/>
            </a:lvl1pPr>
            <a:lvl2pPr marL="156104" indent="-101875">
              <a:spcBef>
                <a:spcPts val="208"/>
              </a:spcBef>
              <a:defRPr sz="1000"/>
            </a:lvl2pPr>
            <a:lvl3pPr marL="312204" indent="-129815">
              <a:spcBef>
                <a:spcPts val="104"/>
              </a:spcBef>
              <a:tabLst/>
              <a:defRPr sz="1000"/>
            </a:lvl3pPr>
            <a:lvl4pPr marL="440375" indent="-108454">
              <a:spcBef>
                <a:spcPts val="0"/>
              </a:spcBef>
              <a:spcAft>
                <a:spcPts val="0"/>
              </a:spcAft>
              <a:defRPr sz="900"/>
            </a:lvl4pPr>
            <a:lvl5pPr marL="576758" indent="-116666">
              <a:spcBef>
                <a:spcPts val="0"/>
              </a:spcBef>
              <a:spcAft>
                <a:spcPts val="0"/>
              </a:spcAft>
              <a:tabLst/>
              <a:defRPr sz="900"/>
            </a:lvl5pPr>
            <a:lvl6pPr>
              <a:defRPr sz="1700"/>
            </a:lvl6pPr>
            <a:lvl7pPr>
              <a:defRPr sz="1700"/>
            </a:lvl7pPr>
            <a:lvl8pPr>
              <a:defRPr sz="1700"/>
            </a:lvl8pPr>
            <a:lvl9pPr>
              <a:defRPr sz="17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35"/>
          <p:cNvSpPr>
            <a:spLocks noGrp="1"/>
          </p:cNvSpPr>
          <p:nvPr>
            <p:ph type="ftr" sz="quarter" idx="10"/>
          </p:nvPr>
        </p:nvSpPr>
        <p:spPr>
          <a:xfrm>
            <a:off x="388474" y="7063422"/>
            <a:ext cx="6435728" cy="169333"/>
          </a:xfrm>
          <a:prstGeom prst="rect">
            <a:avLst/>
          </a:prstGeom>
        </p:spPr>
        <p:txBody>
          <a:bodyPr vert="horz" lIns="0" tIns="0" rIns="94647" bIns="0" rtlCol="0" anchor="ctr"/>
          <a:lstStyle>
            <a:lvl1pPr algn="l">
              <a:defRPr sz="800">
                <a:solidFill>
                  <a:schemeClr val="tx1"/>
                </a:solidFill>
              </a:defRPr>
            </a:lvl1pPr>
          </a:lstStyle>
          <a:p>
            <a:endParaRPr lang="en-US" dirty="0">
              <a:solidFill>
                <a:srgbClr val="3C3737"/>
              </a:solidFill>
            </a:endParaRPr>
          </a:p>
        </p:txBody>
      </p:sp>
      <p:sp>
        <p:nvSpPr>
          <p:cNvPr id="8" name="Slide Number Placeholder 36"/>
          <p:cNvSpPr>
            <a:spLocks noGrp="1"/>
          </p:cNvSpPr>
          <p:nvPr>
            <p:ph type="sldNum" sz="quarter" idx="11"/>
          </p:nvPr>
        </p:nvSpPr>
        <p:spPr>
          <a:xfrm>
            <a:off x="77733" y="7061995"/>
            <a:ext cx="267561" cy="172263"/>
          </a:xfrm>
          <a:prstGeom prst="rect">
            <a:avLst/>
          </a:prstGeom>
        </p:spPr>
        <p:txBody>
          <a:bodyPr vert="horz" lIns="0" tIns="0" rIns="0" bIns="0" rtlCol="0" anchor="ctr" anchorCtr="0"/>
          <a:lstStyle>
            <a:lvl1pPr algn="r">
              <a:defRPr sz="800">
                <a:solidFill>
                  <a:schemeClr val="tx1"/>
                </a:solidFill>
              </a:defRPr>
            </a:lvl1pPr>
          </a:lstStyle>
          <a:p>
            <a:fld id="{18FFD63D-7F43-3B4E-8B2F-7535F503E7C1}" type="slidenum">
              <a:rPr lang="en-US" smtClean="0">
                <a:solidFill>
                  <a:srgbClr val="3C3737"/>
                </a:solidFill>
              </a:rPr>
              <a:pPr/>
              <a:t>‹#›</a:t>
            </a:fld>
            <a:endParaRPr lang="en-US" dirty="0">
              <a:solidFill>
                <a:srgbClr val="3C3737"/>
              </a:solidFill>
            </a:endParaRPr>
          </a:p>
        </p:txBody>
      </p:sp>
      <p:cxnSp>
        <p:nvCxnSpPr>
          <p:cNvPr id="11" name="Straight Connector 10"/>
          <p:cNvCxnSpPr/>
          <p:nvPr userDrawn="1"/>
        </p:nvCxnSpPr>
        <p:spPr bwMode="auto">
          <a:xfrm rot="5400000">
            <a:off x="2066672" y="4264017"/>
            <a:ext cx="5188433" cy="1619"/>
          </a:xfrm>
          <a:prstGeom prst="line">
            <a:avLst/>
          </a:prstGeom>
          <a:noFill/>
          <a:ln w="9525" cap="flat" cmpd="sng" algn="ctr">
            <a:solidFill>
              <a:srgbClr val="867F78"/>
            </a:solidFill>
            <a:prstDash val="solid"/>
            <a:round/>
            <a:headEnd type="none" w="med" len="med"/>
            <a:tailEnd type="none" w="med" len="med"/>
          </a:ln>
          <a:effectLst/>
        </p:spPr>
      </p:cxnSp>
      <p:cxnSp>
        <p:nvCxnSpPr>
          <p:cNvPr id="10" name="Straight Connector 9"/>
          <p:cNvCxnSpPr/>
          <p:nvPr userDrawn="1"/>
        </p:nvCxnSpPr>
        <p:spPr bwMode="auto">
          <a:xfrm>
            <a:off x="305188" y="328507"/>
            <a:ext cx="8717368" cy="1694"/>
          </a:xfrm>
          <a:prstGeom prst="line">
            <a:avLst/>
          </a:prstGeom>
          <a:noFill/>
          <a:ln w="29210" cap="flat" cmpd="sng" algn="ctr">
            <a:solidFill>
              <a:srgbClr val="3C3737"/>
            </a:solidFill>
            <a:prstDash val="solid"/>
            <a:round/>
            <a:headEnd type="none" w="med" len="med"/>
            <a:tailEnd type="none" w="med" len="med"/>
          </a:ln>
          <a:effectLst/>
        </p:spPr>
      </p:cxnSp>
      <p:sp>
        <p:nvSpPr>
          <p:cNvPr id="12" name="Content Placeholder 3"/>
          <p:cNvSpPr>
            <a:spLocks noGrp="1"/>
          </p:cNvSpPr>
          <p:nvPr>
            <p:ph sz="half" idx="12"/>
          </p:nvPr>
        </p:nvSpPr>
        <p:spPr>
          <a:xfrm>
            <a:off x="317254" y="975360"/>
            <a:ext cx="8695354" cy="581442"/>
          </a:xfrm>
        </p:spPr>
        <p:txBody>
          <a:bodyPr/>
          <a:lstStyle>
            <a:lvl1pPr>
              <a:spcBef>
                <a:spcPts val="624"/>
              </a:spcBef>
              <a:defRPr sz="1000"/>
            </a:lvl1pPr>
            <a:lvl2pPr marL="156104" indent="-101875">
              <a:spcBef>
                <a:spcPts val="208"/>
              </a:spcBef>
              <a:defRPr sz="1000"/>
            </a:lvl2pPr>
            <a:lvl3pPr marL="312204" indent="-129815">
              <a:spcBef>
                <a:spcPts val="104"/>
              </a:spcBef>
              <a:defRPr sz="1000"/>
            </a:lvl3pPr>
            <a:lvl4pPr marL="440375" indent="-108454">
              <a:spcBef>
                <a:spcPts val="0"/>
              </a:spcBef>
              <a:spcAft>
                <a:spcPts val="0"/>
              </a:spcAft>
              <a:defRPr sz="900"/>
            </a:lvl4pPr>
            <a:lvl5pPr marL="576758" indent="-116666">
              <a:spcBef>
                <a:spcPts val="0"/>
              </a:spcBef>
              <a:spcAft>
                <a:spcPts val="0"/>
              </a:spcAft>
              <a:tabLst/>
              <a:defRPr sz="900"/>
            </a:lvl5pPr>
            <a:lvl6pPr>
              <a:defRPr sz="1700"/>
            </a:lvl6pPr>
            <a:lvl7pPr>
              <a:defRPr sz="1700"/>
            </a:lvl7pPr>
            <a:lvl8pPr>
              <a:defRPr sz="1700"/>
            </a:lvl8pPr>
            <a:lvl9pPr>
              <a:defRPr sz="1700"/>
            </a:lvl9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4551095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a 2-column w-rules">
    <p:spTree>
      <p:nvGrpSpPr>
        <p:cNvPr id="1" name=""/>
        <p:cNvGrpSpPr/>
        <p:nvPr/>
      </p:nvGrpSpPr>
      <p:grpSpPr>
        <a:xfrm>
          <a:off x="0" y="0"/>
          <a:ext cx="0" cy="0"/>
          <a:chOff x="0" y="0"/>
          <a:chExt cx="0" cy="0"/>
        </a:xfrm>
      </p:grpSpPr>
      <p:sp>
        <p:nvSpPr>
          <p:cNvPr id="2" name="Title 1"/>
          <p:cNvSpPr>
            <a:spLocks noGrp="1"/>
          </p:cNvSpPr>
          <p:nvPr>
            <p:ph type="title"/>
          </p:nvPr>
        </p:nvSpPr>
        <p:spPr>
          <a:xfrm>
            <a:off x="317254" y="456720"/>
            <a:ext cx="8688880" cy="430107"/>
          </a:xfrm>
        </p:spPr>
        <p:txBody>
          <a:bodyPr/>
          <a:lstStyle>
            <a:lvl1pPr>
              <a:defRPr/>
            </a:lvl1pPr>
          </a:lstStyle>
          <a:p>
            <a:r>
              <a:rPr lang="en-US"/>
              <a:t>Click to edit Master title style</a:t>
            </a:r>
            <a:endParaRPr lang="en-US" dirty="0"/>
          </a:p>
        </p:txBody>
      </p:sp>
      <p:sp>
        <p:nvSpPr>
          <p:cNvPr id="4" name="Content Placeholder 3"/>
          <p:cNvSpPr>
            <a:spLocks noGrp="1"/>
          </p:cNvSpPr>
          <p:nvPr>
            <p:ph sz="half" idx="2"/>
          </p:nvPr>
        </p:nvSpPr>
        <p:spPr>
          <a:xfrm>
            <a:off x="317254" y="1670612"/>
            <a:ext cx="4234372" cy="5184425"/>
          </a:xfrm>
        </p:spPr>
        <p:txBody>
          <a:bodyPr/>
          <a:lstStyle>
            <a:lvl1pPr>
              <a:spcBef>
                <a:spcPts val="624"/>
              </a:spcBef>
              <a:defRPr sz="1000"/>
            </a:lvl1pPr>
            <a:lvl2pPr marL="156104" indent="-101875">
              <a:spcBef>
                <a:spcPts val="208"/>
              </a:spcBef>
              <a:defRPr sz="1000"/>
            </a:lvl2pPr>
            <a:lvl3pPr marL="312204" indent="-129815">
              <a:spcBef>
                <a:spcPts val="104"/>
              </a:spcBef>
              <a:defRPr sz="1000"/>
            </a:lvl3pPr>
            <a:lvl4pPr marL="440375" indent="-108454">
              <a:spcBef>
                <a:spcPts val="0"/>
              </a:spcBef>
              <a:spcAft>
                <a:spcPts val="0"/>
              </a:spcAft>
              <a:defRPr sz="900"/>
            </a:lvl4pPr>
            <a:lvl5pPr marL="576758" indent="-116666">
              <a:spcBef>
                <a:spcPts val="0"/>
              </a:spcBef>
              <a:spcAft>
                <a:spcPts val="0"/>
              </a:spcAft>
              <a:tabLst/>
              <a:defRPr sz="900"/>
            </a:lvl5pPr>
            <a:lvl6pPr>
              <a:defRPr sz="1700"/>
            </a:lvl6pPr>
            <a:lvl7pPr>
              <a:defRPr sz="1700"/>
            </a:lvl7pPr>
            <a:lvl8pPr>
              <a:defRPr sz="1700"/>
            </a:lvl8pPr>
            <a:lvl9pPr>
              <a:defRPr sz="17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4"/>
          </p:nvPr>
        </p:nvSpPr>
        <p:spPr>
          <a:xfrm>
            <a:off x="4783093" y="1670612"/>
            <a:ext cx="4235990" cy="5184425"/>
          </a:xfrm>
        </p:spPr>
        <p:txBody>
          <a:bodyPr/>
          <a:lstStyle>
            <a:lvl1pPr>
              <a:spcBef>
                <a:spcPts val="624"/>
              </a:spcBef>
              <a:defRPr sz="1000"/>
            </a:lvl1pPr>
            <a:lvl2pPr marL="156104" indent="-101875">
              <a:spcBef>
                <a:spcPts val="208"/>
              </a:spcBef>
              <a:defRPr sz="1000"/>
            </a:lvl2pPr>
            <a:lvl3pPr marL="312204" indent="-129815">
              <a:spcBef>
                <a:spcPts val="104"/>
              </a:spcBef>
              <a:tabLst/>
              <a:defRPr sz="1000"/>
            </a:lvl3pPr>
            <a:lvl4pPr marL="440375" indent="-108454">
              <a:spcBef>
                <a:spcPts val="0"/>
              </a:spcBef>
              <a:spcAft>
                <a:spcPts val="0"/>
              </a:spcAft>
              <a:defRPr sz="900"/>
            </a:lvl4pPr>
            <a:lvl5pPr marL="576758" indent="-116666">
              <a:spcBef>
                <a:spcPts val="0"/>
              </a:spcBef>
              <a:spcAft>
                <a:spcPts val="0"/>
              </a:spcAft>
              <a:tabLst/>
              <a:defRPr sz="900"/>
            </a:lvl5pPr>
            <a:lvl6pPr>
              <a:defRPr sz="1700"/>
            </a:lvl6pPr>
            <a:lvl7pPr>
              <a:defRPr sz="1700"/>
            </a:lvl7pPr>
            <a:lvl8pPr>
              <a:defRPr sz="1700"/>
            </a:lvl8pPr>
            <a:lvl9pPr>
              <a:defRPr sz="17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35"/>
          <p:cNvSpPr>
            <a:spLocks noGrp="1"/>
          </p:cNvSpPr>
          <p:nvPr>
            <p:ph type="ftr" sz="quarter" idx="10"/>
          </p:nvPr>
        </p:nvSpPr>
        <p:spPr>
          <a:xfrm>
            <a:off x="388474" y="7063422"/>
            <a:ext cx="6435728" cy="169333"/>
          </a:xfrm>
          <a:prstGeom prst="rect">
            <a:avLst/>
          </a:prstGeom>
        </p:spPr>
        <p:txBody>
          <a:bodyPr vert="horz" lIns="0" tIns="0" rIns="94647" bIns="0" rtlCol="0" anchor="ctr"/>
          <a:lstStyle>
            <a:lvl1pPr algn="l">
              <a:defRPr sz="800">
                <a:solidFill>
                  <a:schemeClr val="tx1"/>
                </a:solidFill>
              </a:defRPr>
            </a:lvl1pPr>
          </a:lstStyle>
          <a:p>
            <a:endParaRPr lang="en-US" dirty="0">
              <a:solidFill>
                <a:srgbClr val="3C3737"/>
              </a:solidFill>
            </a:endParaRPr>
          </a:p>
        </p:txBody>
      </p:sp>
      <p:sp>
        <p:nvSpPr>
          <p:cNvPr id="8" name="Slide Number Placeholder 36"/>
          <p:cNvSpPr>
            <a:spLocks noGrp="1"/>
          </p:cNvSpPr>
          <p:nvPr>
            <p:ph type="sldNum" sz="quarter" idx="11"/>
          </p:nvPr>
        </p:nvSpPr>
        <p:spPr>
          <a:xfrm>
            <a:off x="77733" y="7061995"/>
            <a:ext cx="267561" cy="172263"/>
          </a:xfrm>
          <a:prstGeom prst="rect">
            <a:avLst/>
          </a:prstGeom>
        </p:spPr>
        <p:txBody>
          <a:bodyPr vert="horz" lIns="0" tIns="0" rIns="0" bIns="0" rtlCol="0" anchor="ctr" anchorCtr="0"/>
          <a:lstStyle>
            <a:lvl1pPr algn="r">
              <a:defRPr sz="800">
                <a:solidFill>
                  <a:schemeClr val="tx1"/>
                </a:solidFill>
              </a:defRPr>
            </a:lvl1pPr>
          </a:lstStyle>
          <a:p>
            <a:fld id="{18FFD63D-7F43-3B4E-8B2F-7535F503E7C1}" type="slidenum">
              <a:rPr lang="en-US" smtClean="0">
                <a:solidFill>
                  <a:srgbClr val="3C3737"/>
                </a:solidFill>
              </a:rPr>
              <a:pPr/>
              <a:t>‹#›</a:t>
            </a:fld>
            <a:endParaRPr lang="en-US" dirty="0">
              <a:solidFill>
                <a:srgbClr val="3C3737"/>
              </a:solidFill>
            </a:endParaRPr>
          </a:p>
        </p:txBody>
      </p:sp>
      <p:cxnSp>
        <p:nvCxnSpPr>
          <p:cNvPr id="9" name="Straight Connector 8"/>
          <p:cNvCxnSpPr/>
          <p:nvPr userDrawn="1"/>
        </p:nvCxnSpPr>
        <p:spPr bwMode="auto">
          <a:xfrm>
            <a:off x="307672" y="1544320"/>
            <a:ext cx="8708044" cy="1694"/>
          </a:xfrm>
          <a:prstGeom prst="line">
            <a:avLst/>
          </a:prstGeom>
          <a:noFill/>
          <a:ln w="9525" cap="flat" cmpd="sng" algn="ctr">
            <a:solidFill>
              <a:srgbClr val="867F78"/>
            </a:solidFill>
            <a:prstDash val="solid"/>
            <a:round/>
            <a:headEnd type="none" w="med" len="med"/>
            <a:tailEnd type="none" w="med" len="med"/>
          </a:ln>
          <a:effectLst/>
        </p:spPr>
      </p:cxnSp>
      <p:cxnSp>
        <p:nvCxnSpPr>
          <p:cNvPr id="11" name="Straight Connector 10"/>
          <p:cNvCxnSpPr/>
          <p:nvPr userDrawn="1"/>
        </p:nvCxnSpPr>
        <p:spPr bwMode="auto">
          <a:xfrm rot="5400000">
            <a:off x="1986622" y="4219439"/>
            <a:ext cx="5350146" cy="1619"/>
          </a:xfrm>
          <a:prstGeom prst="line">
            <a:avLst/>
          </a:prstGeom>
          <a:noFill/>
          <a:ln w="9525" cap="flat" cmpd="sng" algn="ctr">
            <a:solidFill>
              <a:srgbClr val="867F78"/>
            </a:solidFill>
            <a:prstDash val="solid"/>
            <a:round/>
            <a:headEnd type="none" w="med" len="med"/>
            <a:tailEnd type="none" w="med" len="med"/>
          </a:ln>
          <a:effectLst/>
        </p:spPr>
      </p:cxnSp>
      <p:cxnSp>
        <p:nvCxnSpPr>
          <p:cNvPr id="10" name="Straight Connector 9"/>
          <p:cNvCxnSpPr/>
          <p:nvPr userDrawn="1"/>
        </p:nvCxnSpPr>
        <p:spPr bwMode="auto">
          <a:xfrm>
            <a:off x="305188" y="328507"/>
            <a:ext cx="8717368" cy="1694"/>
          </a:xfrm>
          <a:prstGeom prst="line">
            <a:avLst/>
          </a:prstGeom>
          <a:noFill/>
          <a:ln w="29210" cap="flat" cmpd="sng" algn="ctr">
            <a:solidFill>
              <a:srgbClr val="3C3737"/>
            </a:solidFill>
            <a:prstDash val="solid"/>
            <a:round/>
            <a:headEnd type="none" w="med" len="med"/>
            <a:tailEnd type="none" w="med" len="med"/>
          </a:ln>
          <a:effectLst/>
        </p:spPr>
      </p:cxnSp>
    </p:spTree>
    <p:extLst>
      <p:ext uri="{BB962C8B-B14F-4D97-AF65-F5344CB8AC3E}">
        <p14:creationId xmlns:p14="http://schemas.microsoft.com/office/powerpoint/2010/main" val="4551095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b 2-column w=gray">
    <p:spTree>
      <p:nvGrpSpPr>
        <p:cNvPr id="1" name=""/>
        <p:cNvGrpSpPr/>
        <p:nvPr/>
      </p:nvGrpSpPr>
      <p:grpSpPr>
        <a:xfrm>
          <a:off x="0" y="0"/>
          <a:ext cx="0" cy="0"/>
          <a:chOff x="0" y="0"/>
          <a:chExt cx="0" cy="0"/>
        </a:xfrm>
      </p:grpSpPr>
      <p:sp>
        <p:nvSpPr>
          <p:cNvPr id="13" name="Rectangle 12"/>
          <p:cNvSpPr/>
          <p:nvPr userDrawn="1"/>
        </p:nvSpPr>
        <p:spPr bwMode="auto">
          <a:xfrm>
            <a:off x="4746663" y="1809569"/>
            <a:ext cx="4419286" cy="5141605"/>
          </a:xfrm>
          <a:prstGeom prst="rect">
            <a:avLst/>
          </a:prstGeom>
          <a:solidFill>
            <a:schemeClr val="bg2">
              <a:lumMod val="60000"/>
              <a:lumOff val="40000"/>
            </a:schemeClr>
          </a:solidFill>
          <a:ln w="12700" cap="flat" cmpd="sng" algn="ctr">
            <a:solidFill>
              <a:srgbClr val="DAD5D0"/>
            </a:solidFill>
            <a:prstDash val="solid"/>
            <a:round/>
            <a:headEnd type="none" w="med" len="med"/>
            <a:tailEnd type="none" w="med" len="med"/>
          </a:ln>
          <a:effectLst/>
        </p:spPr>
        <p:txBody>
          <a:bodyPr vert="horz" wrap="square" lIns="94647" tIns="94647" rIns="94647" bIns="94647" numCol="1" rtlCol="0" anchor="t" anchorCtr="0" compatLnSpc="1">
            <a:prstTxWarp prst="textNoShape">
              <a:avLst/>
            </a:prstTxWarp>
          </a:bodyPr>
          <a:lstStyle/>
          <a:p>
            <a:pPr marL="0" marR="0" indent="0" algn="l" defTabSz="946473"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dirty="0" err="1">
              <a:ln>
                <a:noFill/>
              </a:ln>
              <a:solidFill>
                <a:schemeClr val="bg1"/>
              </a:solidFill>
              <a:effectLst/>
              <a:latin typeface="Verdana" pitchFamily="-110" charset="0"/>
              <a:ea typeface="ＭＳ Ｐゴシック" pitchFamily="-110" charset="-128"/>
              <a:cs typeface="ＭＳ Ｐゴシック" pitchFamily="-110" charset="-128"/>
            </a:endParaRPr>
          </a:p>
        </p:txBody>
      </p:sp>
      <p:sp>
        <p:nvSpPr>
          <p:cNvPr id="12" name="Rectangle 11"/>
          <p:cNvSpPr/>
          <p:nvPr userDrawn="1"/>
        </p:nvSpPr>
        <p:spPr bwMode="auto">
          <a:xfrm>
            <a:off x="157809" y="1809569"/>
            <a:ext cx="4419286" cy="5141605"/>
          </a:xfrm>
          <a:prstGeom prst="rect">
            <a:avLst/>
          </a:prstGeom>
          <a:solidFill>
            <a:schemeClr val="bg2">
              <a:lumMod val="60000"/>
              <a:lumOff val="40000"/>
            </a:schemeClr>
          </a:solidFill>
          <a:ln w="12700" cap="flat" cmpd="sng" algn="ctr">
            <a:solidFill>
              <a:srgbClr val="DAD5D0"/>
            </a:solidFill>
            <a:prstDash val="solid"/>
            <a:round/>
            <a:headEnd type="none" w="med" len="med"/>
            <a:tailEnd type="none" w="med" len="med"/>
          </a:ln>
          <a:effectLst/>
        </p:spPr>
        <p:txBody>
          <a:bodyPr vert="horz" wrap="square" lIns="94647" tIns="94647" rIns="94647" bIns="94647" numCol="1" rtlCol="0" anchor="t" anchorCtr="0" compatLnSpc="1">
            <a:prstTxWarp prst="textNoShape">
              <a:avLst/>
            </a:prstTxWarp>
          </a:bodyPr>
          <a:lstStyle/>
          <a:p>
            <a:pPr marL="0" marR="0" indent="0" algn="l" defTabSz="946473"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dirty="0" err="1">
              <a:ln>
                <a:noFill/>
              </a:ln>
              <a:solidFill>
                <a:schemeClr val="bg1"/>
              </a:solidFill>
              <a:effectLst/>
              <a:latin typeface="Verdana" pitchFamily="-110" charset="0"/>
              <a:ea typeface="ＭＳ Ｐゴシック" pitchFamily="-110" charset="-128"/>
              <a:cs typeface="ＭＳ Ｐゴシック" pitchFamily="-110" charset="-128"/>
            </a:endParaRPr>
          </a:p>
        </p:txBody>
      </p:sp>
      <p:sp>
        <p:nvSpPr>
          <p:cNvPr id="2" name="Title 1"/>
          <p:cNvSpPr>
            <a:spLocks noGrp="1"/>
          </p:cNvSpPr>
          <p:nvPr>
            <p:ph type="title"/>
          </p:nvPr>
        </p:nvSpPr>
        <p:spPr>
          <a:xfrm>
            <a:off x="317254" y="456720"/>
            <a:ext cx="8688880" cy="430107"/>
          </a:xfrm>
        </p:spPr>
        <p:txBody>
          <a:bodyPr/>
          <a:lstStyle>
            <a:lvl1pPr>
              <a:defRPr/>
            </a:lvl1pPr>
          </a:lstStyle>
          <a:p>
            <a:r>
              <a:rPr lang="en-US"/>
              <a:t>Click to edit Master title style</a:t>
            </a:r>
            <a:endParaRPr lang="en-US" dirty="0"/>
          </a:p>
        </p:txBody>
      </p:sp>
      <p:sp>
        <p:nvSpPr>
          <p:cNvPr id="4" name="Content Placeholder 3"/>
          <p:cNvSpPr>
            <a:spLocks noGrp="1"/>
          </p:cNvSpPr>
          <p:nvPr>
            <p:ph sz="half" idx="2"/>
          </p:nvPr>
        </p:nvSpPr>
        <p:spPr>
          <a:xfrm>
            <a:off x="317066" y="1930839"/>
            <a:ext cx="4139622" cy="4924196"/>
          </a:xfrm>
        </p:spPr>
        <p:txBody>
          <a:bodyPr/>
          <a:lstStyle>
            <a:lvl1pPr>
              <a:spcBef>
                <a:spcPts val="624"/>
              </a:spcBef>
              <a:defRPr sz="1000"/>
            </a:lvl1pPr>
            <a:lvl2pPr marL="156104" indent="-101875">
              <a:spcBef>
                <a:spcPts val="208"/>
              </a:spcBef>
              <a:defRPr sz="1000"/>
            </a:lvl2pPr>
            <a:lvl3pPr marL="312204" indent="-129815">
              <a:spcBef>
                <a:spcPts val="104"/>
              </a:spcBef>
              <a:defRPr sz="1000"/>
            </a:lvl3pPr>
            <a:lvl4pPr marL="440375" indent="-108454">
              <a:spcBef>
                <a:spcPts val="0"/>
              </a:spcBef>
              <a:spcAft>
                <a:spcPts val="0"/>
              </a:spcAft>
              <a:defRPr sz="900"/>
            </a:lvl4pPr>
            <a:lvl5pPr marL="576758" indent="-116666">
              <a:spcBef>
                <a:spcPts val="0"/>
              </a:spcBef>
              <a:spcAft>
                <a:spcPts val="0"/>
              </a:spcAft>
              <a:tabLst/>
              <a:defRPr sz="900"/>
            </a:lvl5pPr>
            <a:lvl6pPr>
              <a:defRPr sz="1700"/>
            </a:lvl6pPr>
            <a:lvl7pPr>
              <a:defRPr sz="1700"/>
            </a:lvl7pPr>
            <a:lvl8pPr>
              <a:defRPr sz="1700"/>
            </a:lvl8pPr>
            <a:lvl9pPr>
              <a:defRPr sz="17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4"/>
          </p:nvPr>
        </p:nvSpPr>
        <p:spPr>
          <a:xfrm>
            <a:off x="4905938" y="1930839"/>
            <a:ext cx="4139584" cy="4924196"/>
          </a:xfrm>
        </p:spPr>
        <p:txBody>
          <a:bodyPr/>
          <a:lstStyle>
            <a:lvl1pPr>
              <a:spcBef>
                <a:spcPts val="624"/>
              </a:spcBef>
              <a:defRPr sz="1000"/>
            </a:lvl1pPr>
            <a:lvl2pPr marL="156104" indent="-101875">
              <a:spcBef>
                <a:spcPts val="208"/>
              </a:spcBef>
              <a:defRPr sz="1000"/>
            </a:lvl2pPr>
            <a:lvl3pPr marL="312204" indent="-129815">
              <a:spcBef>
                <a:spcPts val="104"/>
              </a:spcBef>
              <a:tabLst/>
              <a:defRPr sz="1000"/>
            </a:lvl3pPr>
            <a:lvl4pPr marL="440375" indent="-108454">
              <a:spcBef>
                <a:spcPts val="0"/>
              </a:spcBef>
              <a:spcAft>
                <a:spcPts val="0"/>
              </a:spcAft>
              <a:defRPr sz="900"/>
            </a:lvl4pPr>
            <a:lvl5pPr marL="576758" indent="-116666">
              <a:spcBef>
                <a:spcPts val="0"/>
              </a:spcBef>
              <a:spcAft>
                <a:spcPts val="0"/>
              </a:spcAft>
              <a:tabLst/>
              <a:defRPr sz="900"/>
            </a:lvl5pPr>
            <a:lvl6pPr>
              <a:defRPr sz="1700"/>
            </a:lvl6pPr>
            <a:lvl7pPr>
              <a:defRPr sz="1700"/>
            </a:lvl7pPr>
            <a:lvl8pPr>
              <a:defRPr sz="1700"/>
            </a:lvl8pPr>
            <a:lvl9pPr>
              <a:defRPr sz="17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35"/>
          <p:cNvSpPr>
            <a:spLocks noGrp="1"/>
          </p:cNvSpPr>
          <p:nvPr>
            <p:ph type="ftr" sz="quarter" idx="10"/>
          </p:nvPr>
        </p:nvSpPr>
        <p:spPr>
          <a:xfrm>
            <a:off x="388474" y="7063422"/>
            <a:ext cx="6435728" cy="169333"/>
          </a:xfrm>
          <a:prstGeom prst="rect">
            <a:avLst/>
          </a:prstGeom>
        </p:spPr>
        <p:txBody>
          <a:bodyPr vert="horz" lIns="0" tIns="0" rIns="94647" bIns="0" rtlCol="0" anchor="ctr"/>
          <a:lstStyle>
            <a:lvl1pPr algn="l">
              <a:defRPr sz="800">
                <a:solidFill>
                  <a:schemeClr val="tx1"/>
                </a:solidFill>
              </a:defRPr>
            </a:lvl1pPr>
          </a:lstStyle>
          <a:p>
            <a:endParaRPr lang="en-US" dirty="0">
              <a:solidFill>
                <a:srgbClr val="3C3737"/>
              </a:solidFill>
            </a:endParaRPr>
          </a:p>
        </p:txBody>
      </p:sp>
      <p:sp>
        <p:nvSpPr>
          <p:cNvPr id="8" name="Slide Number Placeholder 36"/>
          <p:cNvSpPr>
            <a:spLocks noGrp="1"/>
          </p:cNvSpPr>
          <p:nvPr>
            <p:ph type="sldNum" sz="quarter" idx="11"/>
          </p:nvPr>
        </p:nvSpPr>
        <p:spPr>
          <a:xfrm>
            <a:off x="77733" y="7061995"/>
            <a:ext cx="267561" cy="172263"/>
          </a:xfrm>
          <a:prstGeom prst="rect">
            <a:avLst/>
          </a:prstGeom>
        </p:spPr>
        <p:txBody>
          <a:bodyPr vert="horz" lIns="0" tIns="0" rIns="0" bIns="0" rtlCol="0" anchor="ctr" anchorCtr="0"/>
          <a:lstStyle>
            <a:lvl1pPr algn="r">
              <a:defRPr sz="800">
                <a:solidFill>
                  <a:schemeClr val="tx1"/>
                </a:solidFill>
              </a:defRPr>
            </a:lvl1pPr>
          </a:lstStyle>
          <a:p>
            <a:fld id="{18FFD63D-7F43-3B4E-8B2F-7535F503E7C1}" type="slidenum">
              <a:rPr lang="en-US" smtClean="0">
                <a:solidFill>
                  <a:srgbClr val="3C3737"/>
                </a:solidFill>
              </a:rPr>
              <a:pPr/>
              <a:t>‹#›</a:t>
            </a:fld>
            <a:endParaRPr lang="en-US" dirty="0">
              <a:solidFill>
                <a:srgbClr val="3C3737"/>
              </a:solidFill>
            </a:endParaRPr>
          </a:p>
        </p:txBody>
      </p:sp>
      <p:cxnSp>
        <p:nvCxnSpPr>
          <p:cNvPr id="10" name="Straight Connector 9"/>
          <p:cNvCxnSpPr/>
          <p:nvPr userDrawn="1"/>
        </p:nvCxnSpPr>
        <p:spPr bwMode="auto">
          <a:xfrm>
            <a:off x="305188" y="328507"/>
            <a:ext cx="8717368" cy="1694"/>
          </a:xfrm>
          <a:prstGeom prst="line">
            <a:avLst/>
          </a:prstGeom>
          <a:noFill/>
          <a:ln w="29210" cap="flat" cmpd="sng" algn="ctr">
            <a:solidFill>
              <a:srgbClr val="3C3737"/>
            </a:solidFill>
            <a:prstDash val="solid"/>
            <a:round/>
            <a:headEnd type="none" w="med" len="med"/>
            <a:tailEnd type="none" w="med" len="med"/>
          </a:ln>
          <a:effectLst/>
        </p:spPr>
      </p:cxnSp>
      <p:sp>
        <p:nvSpPr>
          <p:cNvPr id="11" name="Rectangle 10"/>
          <p:cNvSpPr/>
          <p:nvPr userDrawn="1"/>
        </p:nvSpPr>
        <p:spPr bwMode="auto">
          <a:xfrm>
            <a:off x="157810" y="1056641"/>
            <a:ext cx="9015046" cy="641690"/>
          </a:xfrm>
          <a:prstGeom prst="rect">
            <a:avLst/>
          </a:prstGeom>
          <a:solidFill>
            <a:schemeClr val="bg2">
              <a:lumMod val="60000"/>
              <a:lumOff val="40000"/>
            </a:schemeClr>
          </a:solidFill>
          <a:ln w="12700" cap="flat" cmpd="sng" algn="ctr">
            <a:solidFill>
              <a:srgbClr val="DAD5D0"/>
            </a:solidFill>
            <a:prstDash val="solid"/>
            <a:round/>
            <a:headEnd type="none" w="med" len="med"/>
            <a:tailEnd type="none" w="med" len="med"/>
          </a:ln>
          <a:effectLst/>
        </p:spPr>
        <p:txBody>
          <a:bodyPr vert="horz" wrap="square" lIns="94647" tIns="94647" rIns="94647" bIns="94647" numCol="1" rtlCol="0" anchor="t" anchorCtr="0" compatLnSpc="1">
            <a:prstTxWarp prst="textNoShape">
              <a:avLst/>
            </a:prstTxWarp>
          </a:bodyPr>
          <a:lstStyle/>
          <a:p>
            <a:pPr marL="0" marR="0" indent="0" algn="l" defTabSz="946473"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dirty="0" err="1">
              <a:ln>
                <a:noFill/>
              </a:ln>
              <a:solidFill>
                <a:schemeClr val="bg1"/>
              </a:solidFill>
              <a:effectLst/>
              <a:latin typeface="Verdana" pitchFamily="-110" charset="0"/>
              <a:ea typeface="ＭＳ Ｐゴシック" pitchFamily="-110" charset="-128"/>
              <a:cs typeface="ＭＳ Ｐゴシック" pitchFamily="-110" charset="-128"/>
            </a:endParaRPr>
          </a:p>
        </p:txBody>
      </p:sp>
      <p:sp>
        <p:nvSpPr>
          <p:cNvPr id="14" name="Content Placeholder 3"/>
          <p:cNvSpPr>
            <a:spLocks noGrp="1"/>
          </p:cNvSpPr>
          <p:nvPr>
            <p:ph sz="half" idx="12"/>
          </p:nvPr>
        </p:nvSpPr>
        <p:spPr>
          <a:xfrm>
            <a:off x="317088" y="1137960"/>
            <a:ext cx="8747163" cy="485987"/>
          </a:xfrm>
        </p:spPr>
        <p:txBody>
          <a:bodyPr/>
          <a:lstStyle>
            <a:lvl1pPr>
              <a:spcBef>
                <a:spcPts val="624"/>
              </a:spcBef>
              <a:defRPr sz="1000"/>
            </a:lvl1pPr>
            <a:lvl2pPr marL="156104" indent="-101875">
              <a:spcBef>
                <a:spcPts val="208"/>
              </a:spcBef>
              <a:defRPr sz="1000"/>
            </a:lvl2pPr>
            <a:lvl3pPr marL="312204" indent="-129815">
              <a:spcBef>
                <a:spcPts val="104"/>
              </a:spcBef>
              <a:defRPr sz="1000"/>
            </a:lvl3pPr>
            <a:lvl4pPr marL="440375" indent="-108454">
              <a:spcBef>
                <a:spcPts val="0"/>
              </a:spcBef>
              <a:spcAft>
                <a:spcPts val="0"/>
              </a:spcAft>
              <a:defRPr sz="900"/>
            </a:lvl4pPr>
            <a:lvl5pPr marL="576758" indent="-116666">
              <a:spcBef>
                <a:spcPts val="0"/>
              </a:spcBef>
              <a:spcAft>
                <a:spcPts val="0"/>
              </a:spcAft>
              <a:tabLst/>
              <a:defRPr sz="900"/>
            </a:lvl5pPr>
            <a:lvl6pPr>
              <a:defRPr sz="1700"/>
            </a:lvl6pPr>
            <a:lvl7pPr>
              <a:defRPr sz="1700"/>
            </a:lvl7pPr>
            <a:lvl8pPr>
              <a:defRPr sz="1700"/>
            </a:lvl8pPr>
            <a:lvl9pPr>
              <a:defRPr sz="1700"/>
            </a:lvl9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455109533"/>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image" Target="../media/image1.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54"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10779" y="297633"/>
            <a:ext cx="8688880" cy="59983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310779" y="1568908"/>
            <a:ext cx="8688880" cy="509605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58" name="Line 34"/>
          <p:cNvSpPr>
            <a:spLocks noChangeShapeType="1"/>
          </p:cNvSpPr>
          <p:nvPr/>
        </p:nvSpPr>
        <p:spPr bwMode="auto">
          <a:xfrm flipH="1">
            <a:off x="-310780" y="1813561"/>
            <a:ext cx="233085" cy="0"/>
          </a:xfrm>
          <a:prstGeom prst="line">
            <a:avLst/>
          </a:prstGeom>
          <a:noFill/>
          <a:ln w="6350">
            <a:solidFill>
              <a:schemeClr val="bg1"/>
            </a:solidFill>
            <a:round/>
            <a:headEnd/>
            <a:tailEnd/>
          </a:ln>
        </p:spPr>
        <p:txBody>
          <a:bodyPr wrap="none" lIns="0" tIns="0" rIns="0" bIns="0" anchor="ctr">
            <a:prstTxWarp prst="textNoShape">
              <a:avLst/>
            </a:prstTxWarp>
          </a:bodyPr>
          <a:lstStyle/>
          <a:p>
            <a:endParaRPr lang="en-US" dirty="0">
              <a:latin typeface="Gill Sans MT" panose="020B0502020104020203" pitchFamily="34" charset="0"/>
            </a:endParaRPr>
          </a:p>
        </p:txBody>
      </p:sp>
      <p:sp>
        <p:nvSpPr>
          <p:cNvPr id="1060" name="Line 36"/>
          <p:cNvSpPr>
            <a:spLocks noChangeShapeType="1"/>
          </p:cNvSpPr>
          <p:nvPr/>
        </p:nvSpPr>
        <p:spPr bwMode="auto">
          <a:xfrm flipH="1">
            <a:off x="-310780" y="327475"/>
            <a:ext cx="233085" cy="0"/>
          </a:xfrm>
          <a:prstGeom prst="line">
            <a:avLst/>
          </a:prstGeom>
          <a:noFill/>
          <a:ln w="6350">
            <a:solidFill>
              <a:schemeClr val="bg1"/>
            </a:solidFill>
            <a:round/>
            <a:headEnd/>
            <a:tailEnd/>
          </a:ln>
        </p:spPr>
        <p:txBody>
          <a:bodyPr wrap="none" lIns="0" tIns="0" rIns="0" bIns="0" anchor="ctr">
            <a:prstTxWarp prst="textNoShape">
              <a:avLst/>
            </a:prstTxWarp>
          </a:bodyPr>
          <a:lstStyle/>
          <a:p>
            <a:endParaRPr lang="en-US" dirty="0">
              <a:latin typeface="Gill Sans MT" panose="020B0502020104020203" pitchFamily="34" charset="0"/>
            </a:endParaRPr>
          </a:p>
        </p:txBody>
      </p:sp>
      <p:sp>
        <p:nvSpPr>
          <p:cNvPr id="43" name="Footer Placeholder 35"/>
          <p:cNvSpPr>
            <a:spLocks noGrp="1"/>
          </p:cNvSpPr>
          <p:nvPr>
            <p:ph type="ftr" sz="quarter" idx="3"/>
          </p:nvPr>
        </p:nvSpPr>
        <p:spPr>
          <a:xfrm>
            <a:off x="388474" y="7063422"/>
            <a:ext cx="6435728" cy="169333"/>
          </a:xfrm>
          <a:prstGeom prst="rect">
            <a:avLst/>
          </a:prstGeom>
        </p:spPr>
        <p:txBody>
          <a:bodyPr vert="horz" lIns="0" tIns="0" rIns="94647" bIns="0" rtlCol="0" anchor="ctr"/>
          <a:lstStyle>
            <a:lvl1pPr algn="l">
              <a:defRPr sz="800">
                <a:solidFill>
                  <a:schemeClr val="accent2"/>
                </a:solidFill>
                <a:latin typeface="Gill Sans MT" panose="020B0502020104020203" pitchFamily="34" charset="0"/>
              </a:defRPr>
            </a:lvl1pPr>
          </a:lstStyle>
          <a:p>
            <a:endParaRPr lang="en-US" dirty="0"/>
          </a:p>
        </p:txBody>
      </p:sp>
      <p:sp>
        <p:nvSpPr>
          <p:cNvPr id="44" name="Slide Number Placeholder 36"/>
          <p:cNvSpPr>
            <a:spLocks noGrp="1"/>
          </p:cNvSpPr>
          <p:nvPr>
            <p:ph type="sldNum" sz="quarter" idx="4"/>
          </p:nvPr>
        </p:nvSpPr>
        <p:spPr>
          <a:xfrm>
            <a:off x="77733" y="7061995"/>
            <a:ext cx="267561" cy="172263"/>
          </a:xfrm>
          <a:prstGeom prst="rect">
            <a:avLst/>
          </a:prstGeom>
        </p:spPr>
        <p:txBody>
          <a:bodyPr vert="horz" lIns="0" tIns="0" rIns="0" bIns="0" rtlCol="0" anchor="ctr" anchorCtr="0"/>
          <a:lstStyle>
            <a:lvl1pPr algn="r">
              <a:defRPr sz="800">
                <a:solidFill>
                  <a:schemeClr val="accent2"/>
                </a:solidFill>
                <a:latin typeface="Gill Sans MT" panose="020B0502020104020203" pitchFamily="34" charset="0"/>
              </a:defRPr>
            </a:lvl1pPr>
          </a:lstStyle>
          <a:p>
            <a:fld id="{18FFD63D-7F43-3B4E-8B2F-7535F503E7C1}" type="slidenum">
              <a:rPr lang="en-US" smtClean="0"/>
              <a:pPr/>
              <a:t>‹#›</a:t>
            </a:fld>
            <a:endParaRPr lang="en-US" dirty="0"/>
          </a:p>
        </p:txBody>
      </p:sp>
      <p:sp>
        <p:nvSpPr>
          <p:cNvPr id="30" name="Line 34"/>
          <p:cNvSpPr>
            <a:spLocks noChangeShapeType="1"/>
          </p:cNvSpPr>
          <p:nvPr/>
        </p:nvSpPr>
        <p:spPr bwMode="auto">
          <a:xfrm flipH="1">
            <a:off x="-310780" y="1629344"/>
            <a:ext cx="233085" cy="0"/>
          </a:xfrm>
          <a:prstGeom prst="line">
            <a:avLst/>
          </a:prstGeom>
          <a:noFill/>
          <a:ln w="6350">
            <a:solidFill>
              <a:schemeClr val="bg1"/>
            </a:solidFill>
            <a:round/>
            <a:headEnd/>
            <a:tailEnd/>
          </a:ln>
        </p:spPr>
        <p:txBody>
          <a:bodyPr wrap="none" lIns="0" tIns="0" rIns="0" bIns="0" anchor="ctr">
            <a:prstTxWarp prst="textNoShape">
              <a:avLst/>
            </a:prstTxWarp>
          </a:bodyPr>
          <a:lstStyle/>
          <a:p>
            <a:endParaRPr lang="en-US" dirty="0">
              <a:latin typeface="Gill Sans MT" panose="020B0502020104020203" pitchFamily="34" charset="0"/>
            </a:endParaRPr>
          </a:p>
        </p:txBody>
      </p:sp>
      <p:sp>
        <p:nvSpPr>
          <p:cNvPr id="11" name="Line 36"/>
          <p:cNvSpPr>
            <a:spLocks noChangeShapeType="1"/>
          </p:cNvSpPr>
          <p:nvPr/>
        </p:nvSpPr>
        <p:spPr bwMode="auto">
          <a:xfrm flipH="1">
            <a:off x="-310780" y="708230"/>
            <a:ext cx="233085" cy="0"/>
          </a:xfrm>
          <a:prstGeom prst="line">
            <a:avLst/>
          </a:prstGeom>
          <a:noFill/>
          <a:ln w="6350">
            <a:solidFill>
              <a:schemeClr val="bg1"/>
            </a:solidFill>
            <a:round/>
            <a:headEnd/>
            <a:tailEnd/>
          </a:ln>
        </p:spPr>
        <p:txBody>
          <a:bodyPr wrap="none" lIns="0" tIns="0" rIns="0" bIns="0" anchor="ctr">
            <a:prstTxWarp prst="textNoShape">
              <a:avLst/>
            </a:prstTxWarp>
          </a:bodyPr>
          <a:lstStyle/>
          <a:p>
            <a:endParaRPr lang="en-US" dirty="0">
              <a:latin typeface="Gill Sans MT" panose="020B0502020104020203" pitchFamily="34" charset="0"/>
            </a:endParaRPr>
          </a:p>
        </p:txBody>
      </p:sp>
      <p:sp>
        <p:nvSpPr>
          <p:cNvPr id="12" name="Line 34"/>
          <p:cNvSpPr>
            <a:spLocks noChangeShapeType="1"/>
          </p:cNvSpPr>
          <p:nvPr/>
        </p:nvSpPr>
        <p:spPr bwMode="auto">
          <a:xfrm flipH="1">
            <a:off x="-310780" y="6952827"/>
            <a:ext cx="233085" cy="0"/>
          </a:xfrm>
          <a:prstGeom prst="line">
            <a:avLst/>
          </a:prstGeom>
          <a:noFill/>
          <a:ln w="6350">
            <a:solidFill>
              <a:schemeClr val="bg1"/>
            </a:solidFill>
            <a:round/>
            <a:headEnd/>
            <a:tailEnd/>
          </a:ln>
        </p:spPr>
        <p:txBody>
          <a:bodyPr wrap="none" lIns="0" tIns="0" rIns="0" bIns="0" anchor="ctr">
            <a:prstTxWarp prst="textNoShape">
              <a:avLst/>
            </a:prstTxWarp>
          </a:bodyPr>
          <a:lstStyle/>
          <a:p>
            <a:endParaRPr lang="en-US" dirty="0">
              <a:latin typeface="Gill Sans MT" panose="020B0502020104020203" pitchFamily="34" charset="0"/>
            </a:endParaRPr>
          </a:p>
        </p:txBody>
      </p:sp>
      <p:pic>
        <p:nvPicPr>
          <p:cNvPr id="2" name="Picture 1"/>
          <p:cNvPicPr>
            <a:picLocks noChangeAspect="1"/>
          </p:cNvPicPr>
          <p:nvPr userDrawn="1"/>
        </p:nvPicPr>
        <p:blipFill>
          <a:blip r:embed="rId55">
            <a:extLst>
              <a:ext uri="{28A0092B-C50C-407E-A947-70E740481C1C}">
                <a14:useLocalDpi xmlns:a14="http://schemas.microsoft.com/office/drawing/2010/main" val="0"/>
              </a:ext>
            </a:extLst>
          </a:blip>
          <a:stretch>
            <a:fillRect/>
          </a:stretch>
        </p:blipFill>
        <p:spPr>
          <a:xfrm>
            <a:off x="7894320" y="6789023"/>
            <a:ext cx="863600" cy="408888"/>
          </a:xfrm>
          <a:prstGeom prst="rect">
            <a:avLst/>
          </a:prstGeom>
        </p:spPr>
      </p:pic>
    </p:spTree>
  </p:cSld>
  <p:clrMap bg1="lt1" tx1="dk1" bg2="lt2" tx2="dk2" accent1="accent1" accent2="accent2" accent3="accent3" accent4="accent4" accent5="accent5" accent6="accent6" hlink="hlink" folHlink="folHlink"/>
  <p:sldLayoutIdLst>
    <p:sldLayoutId id="2147483662" r:id="rId1"/>
    <p:sldLayoutId id="2147483730" r:id="rId2"/>
    <p:sldLayoutId id="2147483711" r:id="rId3"/>
    <p:sldLayoutId id="2147483709" r:id="rId4"/>
    <p:sldLayoutId id="2147483718" r:id="rId5"/>
    <p:sldLayoutId id="2147483776" r:id="rId6"/>
    <p:sldLayoutId id="2147483736" r:id="rId7"/>
    <p:sldLayoutId id="2147483732" r:id="rId8"/>
    <p:sldLayoutId id="2147483733" r:id="rId9"/>
    <p:sldLayoutId id="2147483737" r:id="rId10"/>
    <p:sldLayoutId id="2147483734" r:id="rId11"/>
    <p:sldLayoutId id="2147483735" r:id="rId12"/>
    <p:sldLayoutId id="2147483651" r:id="rId13"/>
    <p:sldLayoutId id="2147483775" r:id="rId14"/>
    <p:sldLayoutId id="2147483704" r:id="rId15"/>
    <p:sldLayoutId id="2147483715" r:id="rId16"/>
    <p:sldLayoutId id="2147483653" r:id="rId17"/>
    <p:sldLayoutId id="2147483719" r:id="rId18"/>
    <p:sldLayoutId id="2147483667" r:id="rId19"/>
    <p:sldLayoutId id="2147483669" r:id="rId20"/>
    <p:sldLayoutId id="2147483710" r:id="rId21"/>
    <p:sldLayoutId id="2147483720" r:id="rId22"/>
    <p:sldLayoutId id="2147483668" r:id="rId23"/>
    <p:sldLayoutId id="2147483707" r:id="rId24"/>
    <p:sldLayoutId id="2147483706" r:id="rId25"/>
    <p:sldLayoutId id="2147483712" r:id="rId26"/>
    <p:sldLayoutId id="2147483713" r:id="rId27"/>
    <p:sldLayoutId id="2147483717" r:id="rId28"/>
    <p:sldLayoutId id="2147483705" r:id="rId29"/>
    <p:sldLayoutId id="2147483689" r:id="rId30"/>
    <p:sldLayoutId id="2147483731" r:id="rId31"/>
    <p:sldLayoutId id="2147483742" r:id="rId32"/>
    <p:sldLayoutId id="2147483743" r:id="rId33"/>
    <p:sldLayoutId id="2147483746" r:id="rId34"/>
    <p:sldLayoutId id="2147483752" r:id="rId35"/>
    <p:sldLayoutId id="2147483753" r:id="rId36"/>
    <p:sldLayoutId id="2147483755" r:id="rId37"/>
    <p:sldLayoutId id="2147483758" r:id="rId38"/>
    <p:sldLayoutId id="2147483759" r:id="rId39"/>
    <p:sldLayoutId id="2147483760" r:id="rId40"/>
    <p:sldLayoutId id="2147483764" r:id="rId41"/>
    <p:sldLayoutId id="2147483765" r:id="rId42"/>
    <p:sldLayoutId id="2147483768" r:id="rId43"/>
    <p:sldLayoutId id="2147483769" r:id="rId44"/>
    <p:sldLayoutId id="2147483770" r:id="rId45"/>
    <p:sldLayoutId id="2147483771" r:id="rId46"/>
    <p:sldLayoutId id="2147483773" r:id="rId47"/>
    <p:sldLayoutId id="2147483777" r:id="rId48"/>
    <p:sldLayoutId id="2147483782" r:id="rId49"/>
    <p:sldLayoutId id="2147483791" r:id="rId50"/>
    <p:sldLayoutId id="2147483792" r:id="rId51"/>
    <p:sldLayoutId id="2147483793" r:id="rId52"/>
    <p:sldLayoutId id="2147483794" r:id="rId53"/>
  </p:sldLayoutIdLst>
  <p:hf hdr="0" ftr="0" dt="0"/>
  <p:txStyles>
    <p:titleStyle>
      <a:lvl1pPr algn="l" rtl="0" eaLnBrk="1" fontAlgn="base" hangingPunct="1">
        <a:spcBef>
          <a:spcPct val="0"/>
        </a:spcBef>
        <a:spcAft>
          <a:spcPct val="0"/>
        </a:spcAft>
        <a:defRPr sz="1900" b="1">
          <a:solidFill>
            <a:srgbClr val="3C3737"/>
          </a:solidFill>
          <a:latin typeface="Gill Sans MT" panose="020B0502020104020203" pitchFamily="34" charset="0"/>
          <a:ea typeface="+mj-ea"/>
          <a:cs typeface="+mj-cs"/>
        </a:defRPr>
      </a:lvl1pPr>
      <a:lvl2pPr algn="l" rtl="0" eaLnBrk="1" fontAlgn="base" hangingPunct="1">
        <a:spcBef>
          <a:spcPct val="0"/>
        </a:spcBef>
        <a:spcAft>
          <a:spcPct val="0"/>
        </a:spcAft>
        <a:defRPr sz="2300" b="1">
          <a:solidFill>
            <a:schemeClr val="tx2"/>
          </a:solidFill>
          <a:latin typeface="Verdana" pitchFamily="-110" charset="0"/>
          <a:ea typeface="ＭＳ Ｐゴシック" pitchFamily="-110" charset="-128"/>
          <a:cs typeface="ＭＳ Ｐゴシック" pitchFamily="-110" charset="-128"/>
        </a:defRPr>
      </a:lvl2pPr>
      <a:lvl3pPr algn="l" rtl="0" eaLnBrk="1" fontAlgn="base" hangingPunct="1">
        <a:spcBef>
          <a:spcPct val="0"/>
        </a:spcBef>
        <a:spcAft>
          <a:spcPct val="0"/>
        </a:spcAft>
        <a:defRPr sz="2300" b="1">
          <a:solidFill>
            <a:schemeClr val="tx2"/>
          </a:solidFill>
          <a:latin typeface="Verdana" pitchFamily="-110" charset="0"/>
          <a:ea typeface="ＭＳ Ｐゴシック" pitchFamily="-110" charset="-128"/>
          <a:cs typeface="ＭＳ Ｐゴシック" pitchFamily="-110" charset="-128"/>
        </a:defRPr>
      </a:lvl3pPr>
      <a:lvl4pPr algn="l" rtl="0" eaLnBrk="1" fontAlgn="base" hangingPunct="1">
        <a:spcBef>
          <a:spcPct val="0"/>
        </a:spcBef>
        <a:spcAft>
          <a:spcPct val="0"/>
        </a:spcAft>
        <a:defRPr sz="2300" b="1">
          <a:solidFill>
            <a:schemeClr val="tx2"/>
          </a:solidFill>
          <a:latin typeface="Verdana" pitchFamily="-110" charset="0"/>
          <a:ea typeface="ＭＳ Ｐゴシック" pitchFamily="-110" charset="-128"/>
          <a:cs typeface="ＭＳ Ｐゴシック" pitchFamily="-110" charset="-128"/>
        </a:defRPr>
      </a:lvl4pPr>
      <a:lvl5pPr algn="l" rtl="0" eaLnBrk="1" fontAlgn="base" hangingPunct="1">
        <a:spcBef>
          <a:spcPct val="0"/>
        </a:spcBef>
        <a:spcAft>
          <a:spcPct val="0"/>
        </a:spcAft>
        <a:defRPr sz="2300" b="1">
          <a:solidFill>
            <a:schemeClr val="tx2"/>
          </a:solidFill>
          <a:latin typeface="Verdana" pitchFamily="-110" charset="0"/>
          <a:ea typeface="ＭＳ Ｐゴシック" pitchFamily="-110" charset="-128"/>
          <a:cs typeface="ＭＳ Ｐゴシック" pitchFamily="-110" charset="-128"/>
        </a:defRPr>
      </a:lvl5pPr>
      <a:lvl6pPr marL="473235" algn="l" rtl="0" eaLnBrk="1" fontAlgn="base" hangingPunct="1">
        <a:spcBef>
          <a:spcPct val="0"/>
        </a:spcBef>
        <a:spcAft>
          <a:spcPct val="0"/>
        </a:spcAft>
        <a:defRPr sz="2300" b="1">
          <a:solidFill>
            <a:schemeClr val="tx2"/>
          </a:solidFill>
          <a:latin typeface="Verdana" pitchFamily="-110" charset="0"/>
          <a:ea typeface="ＭＳ Ｐゴシック" pitchFamily="-110" charset="-128"/>
          <a:cs typeface="ＭＳ Ｐゴシック" pitchFamily="-110" charset="-128"/>
        </a:defRPr>
      </a:lvl6pPr>
      <a:lvl7pPr marL="946473" algn="l" rtl="0" eaLnBrk="1" fontAlgn="base" hangingPunct="1">
        <a:spcBef>
          <a:spcPct val="0"/>
        </a:spcBef>
        <a:spcAft>
          <a:spcPct val="0"/>
        </a:spcAft>
        <a:defRPr sz="2300" b="1">
          <a:solidFill>
            <a:schemeClr val="tx2"/>
          </a:solidFill>
          <a:latin typeface="Verdana" pitchFamily="-110" charset="0"/>
          <a:ea typeface="ＭＳ Ｐゴシック" pitchFamily="-110" charset="-128"/>
          <a:cs typeface="ＭＳ Ｐゴシック" pitchFamily="-110" charset="-128"/>
        </a:defRPr>
      </a:lvl7pPr>
      <a:lvl8pPr marL="1419708" algn="l" rtl="0" eaLnBrk="1" fontAlgn="base" hangingPunct="1">
        <a:spcBef>
          <a:spcPct val="0"/>
        </a:spcBef>
        <a:spcAft>
          <a:spcPct val="0"/>
        </a:spcAft>
        <a:defRPr sz="2300" b="1">
          <a:solidFill>
            <a:schemeClr val="tx2"/>
          </a:solidFill>
          <a:latin typeface="Verdana" pitchFamily="-110" charset="0"/>
          <a:ea typeface="ＭＳ Ｐゴシック" pitchFamily="-110" charset="-128"/>
          <a:cs typeface="ＭＳ Ｐゴシック" pitchFamily="-110" charset="-128"/>
        </a:defRPr>
      </a:lvl8pPr>
      <a:lvl9pPr marL="1892945" algn="l" rtl="0" eaLnBrk="1" fontAlgn="base" hangingPunct="1">
        <a:spcBef>
          <a:spcPct val="0"/>
        </a:spcBef>
        <a:spcAft>
          <a:spcPct val="0"/>
        </a:spcAft>
        <a:defRPr sz="2300" b="1">
          <a:solidFill>
            <a:schemeClr val="tx2"/>
          </a:solidFill>
          <a:latin typeface="Verdana" pitchFamily="-110" charset="0"/>
          <a:ea typeface="ＭＳ Ｐゴシック" pitchFamily="-110" charset="-128"/>
          <a:cs typeface="ＭＳ Ｐゴシック" pitchFamily="-110" charset="-128"/>
        </a:defRPr>
      </a:lvl9pPr>
    </p:titleStyle>
    <p:bodyStyle>
      <a:lvl1pPr algn="l" rtl="0" eaLnBrk="1" fontAlgn="base" hangingPunct="1">
        <a:spcBef>
          <a:spcPts val="1040"/>
        </a:spcBef>
        <a:spcAft>
          <a:spcPct val="0"/>
        </a:spcAft>
        <a:defRPr>
          <a:solidFill>
            <a:schemeClr val="tx1"/>
          </a:solidFill>
          <a:latin typeface="Gill Sans MT" panose="020B0502020104020203" pitchFamily="34" charset="0"/>
          <a:ea typeface="+mn-ea"/>
          <a:cs typeface="+mn-cs"/>
        </a:defRPr>
      </a:lvl1pPr>
      <a:lvl2pPr marL="331924" indent="-213606" algn="l" rtl="0" eaLnBrk="1" fontAlgn="base" hangingPunct="1">
        <a:spcBef>
          <a:spcPts val="624"/>
        </a:spcBef>
        <a:spcAft>
          <a:spcPct val="0"/>
        </a:spcAft>
        <a:buChar char="•"/>
        <a:defRPr>
          <a:solidFill>
            <a:schemeClr val="tx1"/>
          </a:solidFill>
          <a:latin typeface="Gill Sans MT" panose="020B0502020104020203" pitchFamily="34" charset="0"/>
          <a:ea typeface="+mn-ea"/>
        </a:defRPr>
      </a:lvl2pPr>
      <a:lvl3pPr marL="627694" indent="-249763" algn="l" rtl="0" eaLnBrk="1" fontAlgn="base" hangingPunct="1">
        <a:spcBef>
          <a:spcPts val="416"/>
        </a:spcBef>
        <a:spcAft>
          <a:spcPct val="0"/>
        </a:spcAft>
        <a:buChar char="–"/>
        <a:defRPr>
          <a:solidFill>
            <a:schemeClr val="tx1"/>
          </a:solidFill>
          <a:latin typeface="Gill Sans MT" panose="020B0502020104020203" pitchFamily="34" charset="0"/>
          <a:ea typeface="+mn-ea"/>
        </a:defRPr>
      </a:lvl3pPr>
      <a:lvl4pPr marL="884032" indent="-211956" algn="l" rtl="0" eaLnBrk="1" fontAlgn="base" hangingPunct="1">
        <a:spcBef>
          <a:spcPts val="208"/>
        </a:spcBef>
        <a:spcAft>
          <a:spcPct val="0"/>
        </a:spcAft>
        <a:buChar char="•"/>
        <a:defRPr>
          <a:solidFill>
            <a:schemeClr val="tx1"/>
          </a:solidFill>
          <a:latin typeface="Gill Sans MT" panose="020B0502020104020203" pitchFamily="34" charset="0"/>
          <a:ea typeface="+mn-ea"/>
        </a:defRPr>
      </a:lvl4pPr>
      <a:lvl5pPr marL="1163371" indent="-241548" algn="l" rtl="0" eaLnBrk="1" fontAlgn="base" hangingPunct="1">
        <a:spcBef>
          <a:spcPts val="104"/>
        </a:spcBef>
        <a:spcAft>
          <a:spcPct val="0"/>
        </a:spcAft>
        <a:buChar char="–"/>
        <a:defRPr>
          <a:solidFill>
            <a:schemeClr val="tx1"/>
          </a:solidFill>
          <a:latin typeface="Gill Sans MT" panose="020B0502020104020203" pitchFamily="34" charset="0"/>
          <a:ea typeface="+mn-ea"/>
        </a:defRPr>
      </a:lvl5pPr>
      <a:lvl6pPr marL="1894589" indent="-238262" algn="l" rtl="0" eaLnBrk="1" fontAlgn="base" hangingPunct="1">
        <a:spcBef>
          <a:spcPct val="5000"/>
        </a:spcBef>
        <a:spcAft>
          <a:spcPct val="0"/>
        </a:spcAft>
        <a:buChar char="–"/>
        <a:defRPr>
          <a:solidFill>
            <a:schemeClr val="tx1"/>
          </a:solidFill>
          <a:latin typeface="+mn-lt"/>
          <a:ea typeface="+mn-ea"/>
        </a:defRPr>
      </a:lvl6pPr>
      <a:lvl7pPr marL="2367822" indent="-238262" algn="l" rtl="0" eaLnBrk="1" fontAlgn="base" hangingPunct="1">
        <a:spcBef>
          <a:spcPct val="5000"/>
        </a:spcBef>
        <a:spcAft>
          <a:spcPct val="0"/>
        </a:spcAft>
        <a:buChar char="–"/>
        <a:defRPr>
          <a:solidFill>
            <a:schemeClr val="tx1"/>
          </a:solidFill>
          <a:latin typeface="+mn-lt"/>
          <a:ea typeface="+mn-ea"/>
        </a:defRPr>
      </a:lvl7pPr>
      <a:lvl8pPr marL="2841062" indent="-238262" algn="l" rtl="0" eaLnBrk="1" fontAlgn="base" hangingPunct="1">
        <a:spcBef>
          <a:spcPct val="5000"/>
        </a:spcBef>
        <a:spcAft>
          <a:spcPct val="0"/>
        </a:spcAft>
        <a:buChar char="–"/>
        <a:defRPr>
          <a:solidFill>
            <a:schemeClr val="tx1"/>
          </a:solidFill>
          <a:latin typeface="+mn-lt"/>
          <a:ea typeface="+mn-ea"/>
        </a:defRPr>
      </a:lvl8pPr>
      <a:lvl9pPr marL="3314293" indent="-238262" algn="l" rtl="0" eaLnBrk="1" fontAlgn="base" hangingPunct="1">
        <a:spcBef>
          <a:spcPct val="5000"/>
        </a:spcBef>
        <a:spcAft>
          <a:spcPct val="0"/>
        </a:spcAft>
        <a:buChar char="–"/>
        <a:defRPr>
          <a:solidFill>
            <a:schemeClr val="tx1"/>
          </a:solidFill>
          <a:latin typeface="+mn-lt"/>
          <a:ea typeface="+mn-ea"/>
        </a:defRPr>
      </a:lvl9pPr>
    </p:bodyStyle>
    <p:otherStyle>
      <a:defPPr>
        <a:defRPr lang="en-US"/>
      </a:defPPr>
      <a:lvl1pPr marL="0" algn="l" defTabSz="473235" rtl="0" eaLnBrk="1" latinLnBrk="0" hangingPunct="1">
        <a:defRPr sz="1900" kern="1200">
          <a:solidFill>
            <a:schemeClr val="tx1"/>
          </a:solidFill>
          <a:latin typeface="+mn-lt"/>
          <a:ea typeface="+mn-ea"/>
          <a:cs typeface="+mn-cs"/>
        </a:defRPr>
      </a:lvl1pPr>
      <a:lvl2pPr marL="473235" algn="l" defTabSz="473235" rtl="0" eaLnBrk="1" latinLnBrk="0" hangingPunct="1">
        <a:defRPr sz="1900" kern="1200">
          <a:solidFill>
            <a:schemeClr val="tx1"/>
          </a:solidFill>
          <a:latin typeface="+mn-lt"/>
          <a:ea typeface="+mn-ea"/>
          <a:cs typeface="+mn-cs"/>
        </a:defRPr>
      </a:lvl2pPr>
      <a:lvl3pPr marL="946473" algn="l" defTabSz="473235" rtl="0" eaLnBrk="1" latinLnBrk="0" hangingPunct="1">
        <a:defRPr sz="1900" kern="1200">
          <a:solidFill>
            <a:schemeClr val="tx1"/>
          </a:solidFill>
          <a:latin typeface="+mn-lt"/>
          <a:ea typeface="+mn-ea"/>
          <a:cs typeface="+mn-cs"/>
        </a:defRPr>
      </a:lvl3pPr>
      <a:lvl4pPr marL="1419708" algn="l" defTabSz="473235" rtl="0" eaLnBrk="1" latinLnBrk="0" hangingPunct="1">
        <a:defRPr sz="1900" kern="1200">
          <a:solidFill>
            <a:schemeClr val="tx1"/>
          </a:solidFill>
          <a:latin typeface="+mn-lt"/>
          <a:ea typeface="+mn-ea"/>
          <a:cs typeface="+mn-cs"/>
        </a:defRPr>
      </a:lvl4pPr>
      <a:lvl5pPr marL="1892945" algn="l" defTabSz="473235" rtl="0" eaLnBrk="1" latinLnBrk="0" hangingPunct="1">
        <a:defRPr sz="1900" kern="1200">
          <a:solidFill>
            <a:schemeClr val="tx1"/>
          </a:solidFill>
          <a:latin typeface="+mn-lt"/>
          <a:ea typeface="+mn-ea"/>
          <a:cs typeface="+mn-cs"/>
        </a:defRPr>
      </a:lvl5pPr>
      <a:lvl6pPr marL="2366175" algn="l" defTabSz="473235" rtl="0" eaLnBrk="1" latinLnBrk="0" hangingPunct="1">
        <a:defRPr sz="1900" kern="1200">
          <a:solidFill>
            <a:schemeClr val="tx1"/>
          </a:solidFill>
          <a:latin typeface="+mn-lt"/>
          <a:ea typeface="+mn-ea"/>
          <a:cs typeface="+mn-cs"/>
        </a:defRPr>
      </a:lvl6pPr>
      <a:lvl7pPr marL="2839418" algn="l" defTabSz="473235" rtl="0" eaLnBrk="1" latinLnBrk="0" hangingPunct="1">
        <a:defRPr sz="1900" kern="1200">
          <a:solidFill>
            <a:schemeClr val="tx1"/>
          </a:solidFill>
          <a:latin typeface="+mn-lt"/>
          <a:ea typeface="+mn-ea"/>
          <a:cs typeface="+mn-cs"/>
        </a:defRPr>
      </a:lvl7pPr>
      <a:lvl8pPr marL="3312653" algn="l" defTabSz="473235" rtl="0" eaLnBrk="1" latinLnBrk="0" hangingPunct="1">
        <a:defRPr sz="1900" kern="1200">
          <a:solidFill>
            <a:schemeClr val="tx1"/>
          </a:solidFill>
          <a:latin typeface="+mn-lt"/>
          <a:ea typeface="+mn-ea"/>
          <a:cs typeface="+mn-cs"/>
        </a:defRPr>
      </a:lvl8pPr>
      <a:lvl9pPr marL="3785889" algn="l" defTabSz="473235"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hyperlink" Target="http://www.mckinleymarketingpartners.com/" TargetMode="External"/><Relationship Id="rId2" Type="http://schemas.openxmlformats.org/officeDocument/2006/relationships/notesSlide" Target="../notesSlides/notesSlide1.xml"/><Relationship Id="rId1" Type="http://schemas.openxmlformats.org/officeDocument/2006/relationships/slideLayout" Target="../slideLayouts/slideLayout48.xml"/><Relationship Id="rId6" Type="http://schemas.openxmlformats.org/officeDocument/2006/relationships/hyperlink" Target="mailto:Jeremy@McKinleyinc.com" TargetMode="External"/><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0.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0.xml"/></Relationships>
</file>

<file path=ppt/slides/_rels/slide1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50.xml"/></Relationships>
</file>

<file path=ppt/slides/_rels/slide13.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5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50.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0.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50.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3">
            <a:alphaModFix amt="44000"/>
            <a:extLst>
              <a:ext uri="{28A0092B-C50C-407E-A947-70E740481C1C}">
                <a14:useLocalDpi xmlns:a14="http://schemas.microsoft.com/office/drawing/2010/main" val="0"/>
              </a:ext>
            </a:extLst>
          </a:blip>
          <a:stretch>
            <a:fillRect/>
          </a:stretch>
        </p:blipFill>
        <p:spPr>
          <a:xfrm>
            <a:off x="4911634" y="4553440"/>
            <a:ext cx="4239412" cy="2874103"/>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1513" y="420960"/>
            <a:ext cx="3456521" cy="1637894"/>
          </a:xfrm>
          <a:prstGeom prst="rect">
            <a:avLst/>
          </a:prstGeom>
        </p:spPr>
      </p:pic>
      <p:grpSp>
        <p:nvGrpSpPr>
          <p:cNvPr id="7" name="Group 6"/>
          <p:cNvGrpSpPr/>
          <p:nvPr/>
        </p:nvGrpSpPr>
        <p:grpSpPr>
          <a:xfrm flipV="1">
            <a:off x="0" y="4347859"/>
            <a:ext cx="9323388" cy="186476"/>
            <a:chOff x="1789787" y="8791867"/>
            <a:chExt cx="6094413" cy="189653"/>
          </a:xfrm>
        </p:grpSpPr>
        <p:sp>
          <p:nvSpPr>
            <p:cNvPr id="9" name="Rectangle 8"/>
            <p:cNvSpPr/>
            <p:nvPr/>
          </p:nvSpPr>
          <p:spPr>
            <a:xfrm>
              <a:off x="1789787" y="8791867"/>
              <a:ext cx="1218883" cy="189653"/>
            </a:xfrm>
            <a:prstGeom prst="rect">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77" dirty="0">
                <a:latin typeface="Roboto Regular"/>
                <a:cs typeface="Roboto Regular"/>
              </a:endParaRPr>
            </a:p>
          </p:txBody>
        </p:sp>
        <p:sp>
          <p:nvSpPr>
            <p:cNvPr id="10" name="Rectangle 9"/>
            <p:cNvSpPr/>
            <p:nvPr/>
          </p:nvSpPr>
          <p:spPr>
            <a:xfrm>
              <a:off x="3008670" y="8791867"/>
              <a:ext cx="1218883" cy="189653"/>
            </a:xfrm>
            <a:prstGeom prst="rect">
              <a:avLst/>
            </a:prstGeom>
            <a:solidFill>
              <a:schemeClr val="accent5">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77" dirty="0">
                <a:latin typeface="Roboto Regular"/>
                <a:cs typeface="Roboto Regular"/>
              </a:endParaRPr>
            </a:p>
          </p:txBody>
        </p:sp>
        <p:sp>
          <p:nvSpPr>
            <p:cNvPr id="11" name="Rectangle 10"/>
            <p:cNvSpPr/>
            <p:nvPr/>
          </p:nvSpPr>
          <p:spPr>
            <a:xfrm>
              <a:off x="4227552" y="8791867"/>
              <a:ext cx="1218883" cy="189653"/>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77" dirty="0">
                <a:latin typeface="Roboto Regular"/>
                <a:cs typeface="Roboto Regular"/>
              </a:endParaRPr>
            </a:p>
          </p:txBody>
        </p:sp>
        <p:sp>
          <p:nvSpPr>
            <p:cNvPr id="12" name="Rectangle 11"/>
            <p:cNvSpPr/>
            <p:nvPr/>
          </p:nvSpPr>
          <p:spPr>
            <a:xfrm>
              <a:off x="5446435" y="8791867"/>
              <a:ext cx="1218883" cy="189653"/>
            </a:xfrm>
            <a:prstGeom prst="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77" dirty="0">
                <a:latin typeface="Roboto Regular"/>
                <a:cs typeface="Roboto Regular"/>
              </a:endParaRPr>
            </a:p>
          </p:txBody>
        </p:sp>
        <p:sp>
          <p:nvSpPr>
            <p:cNvPr id="13" name="Rectangle 12"/>
            <p:cNvSpPr/>
            <p:nvPr/>
          </p:nvSpPr>
          <p:spPr>
            <a:xfrm>
              <a:off x="6665317" y="8791867"/>
              <a:ext cx="1218883" cy="189653"/>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77" dirty="0">
                <a:latin typeface="Roboto Regular"/>
                <a:cs typeface="Roboto Regular"/>
              </a:endParaRPr>
            </a:p>
          </p:txBody>
        </p:sp>
      </p:grpSp>
      <p:grpSp>
        <p:nvGrpSpPr>
          <p:cNvPr id="26" name="Group 25"/>
          <p:cNvGrpSpPr/>
          <p:nvPr/>
        </p:nvGrpSpPr>
        <p:grpSpPr>
          <a:xfrm flipV="1">
            <a:off x="0" y="2273423"/>
            <a:ext cx="9323388" cy="186476"/>
            <a:chOff x="1789787" y="8791867"/>
            <a:chExt cx="6094413" cy="189653"/>
          </a:xfrm>
        </p:grpSpPr>
        <p:sp>
          <p:nvSpPr>
            <p:cNvPr id="27" name="Rectangle 26"/>
            <p:cNvSpPr/>
            <p:nvPr/>
          </p:nvSpPr>
          <p:spPr>
            <a:xfrm>
              <a:off x="1789787" y="8791867"/>
              <a:ext cx="1218883" cy="189653"/>
            </a:xfrm>
            <a:prstGeom prst="rect">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77" dirty="0">
                <a:latin typeface="Roboto Regular"/>
                <a:cs typeface="Roboto Regular"/>
              </a:endParaRPr>
            </a:p>
          </p:txBody>
        </p:sp>
        <p:sp>
          <p:nvSpPr>
            <p:cNvPr id="28" name="Rectangle 27"/>
            <p:cNvSpPr/>
            <p:nvPr/>
          </p:nvSpPr>
          <p:spPr>
            <a:xfrm>
              <a:off x="3008670" y="8791867"/>
              <a:ext cx="1218883" cy="189653"/>
            </a:xfrm>
            <a:prstGeom prst="rect">
              <a:avLst/>
            </a:prstGeom>
            <a:solidFill>
              <a:schemeClr val="accent5">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77" dirty="0">
                <a:latin typeface="Roboto Regular"/>
                <a:cs typeface="Roboto Regular"/>
              </a:endParaRPr>
            </a:p>
          </p:txBody>
        </p:sp>
        <p:sp>
          <p:nvSpPr>
            <p:cNvPr id="29" name="Rectangle 28"/>
            <p:cNvSpPr/>
            <p:nvPr/>
          </p:nvSpPr>
          <p:spPr>
            <a:xfrm>
              <a:off x="4227552" y="8791867"/>
              <a:ext cx="1218883" cy="189653"/>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77" dirty="0">
                <a:latin typeface="Roboto Regular"/>
                <a:cs typeface="Roboto Regular"/>
              </a:endParaRPr>
            </a:p>
          </p:txBody>
        </p:sp>
        <p:sp>
          <p:nvSpPr>
            <p:cNvPr id="30" name="Rectangle 29"/>
            <p:cNvSpPr/>
            <p:nvPr/>
          </p:nvSpPr>
          <p:spPr>
            <a:xfrm>
              <a:off x="5446435" y="8791867"/>
              <a:ext cx="1218883" cy="189653"/>
            </a:xfrm>
            <a:prstGeom prst="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77" dirty="0">
                <a:latin typeface="Roboto Regular"/>
                <a:cs typeface="Roboto Regular"/>
              </a:endParaRPr>
            </a:p>
          </p:txBody>
        </p:sp>
        <p:sp>
          <p:nvSpPr>
            <p:cNvPr id="31" name="Rectangle 30"/>
            <p:cNvSpPr/>
            <p:nvPr/>
          </p:nvSpPr>
          <p:spPr>
            <a:xfrm>
              <a:off x="6665317" y="8791867"/>
              <a:ext cx="1218883" cy="189653"/>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77" dirty="0">
                <a:latin typeface="Roboto Regular"/>
                <a:cs typeface="Roboto Regular"/>
              </a:endParaRPr>
            </a:p>
          </p:txBody>
        </p:sp>
      </p:grpSp>
      <p:sp>
        <p:nvSpPr>
          <p:cNvPr id="3" name="Rectangle 2"/>
          <p:cNvSpPr/>
          <p:nvPr/>
        </p:nvSpPr>
        <p:spPr bwMode="auto">
          <a:xfrm>
            <a:off x="0" y="2443244"/>
            <a:ext cx="9323388" cy="1904615"/>
          </a:xfrm>
          <a:prstGeom prst="rect">
            <a:avLst/>
          </a:prstGeom>
          <a:solidFill>
            <a:schemeClr val="tx2">
              <a:lumMod val="75000"/>
            </a:schemeClr>
          </a:solidFill>
          <a:ln w="9525" cap="flat" cmpd="sng" algn="ctr">
            <a:noFill/>
            <a:prstDash val="solid"/>
            <a:round/>
            <a:headEnd type="none" w="med" len="med"/>
            <a:tailEnd type="none" w="med" len="med"/>
          </a:ln>
          <a:effectLst/>
        </p:spPr>
        <p:txBody>
          <a:bodyPr vert="horz" wrap="square" lIns="91440" tIns="91440" rIns="91440" bIns="9144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err="1">
              <a:ln>
                <a:noFill/>
              </a:ln>
              <a:solidFill>
                <a:schemeClr val="bg1"/>
              </a:solidFill>
              <a:effectLst/>
              <a:latin typeface="Verdana" pitchFamily="-110" charset="0"/>
              <a:ea typeface="ＭＳ Ｐゴシック" pitchFamily="-110" charset="-128"/>
              <a:cs typeface="ＭＳ Ｐゴシック" pitchFamily="-110" charset="-128"/>
            </a:endParaRPr>
          </a:p>
        </p:txBody>
      </p:sp>
      <p:sp>
        <p:nvSpPr>
          <p:cNvPr id="4" name="TextBox 3"/>
          <p:cNvSpPr txBox="1"/>
          <p:nvPr/>
        </p:nvSpPr>
        <p:spPr>
          <a:xfrm>
            <a:off x="136416" y="3080586"/>
            <a:ext cx="9186971" cy="1254035"/>
          </a:xfrm>
          <a:prstGeom prst="rect">
            <a:avLst/>
          </a:prstGeom>
          <a:noFill/>
        </p:spPr>
        <p:txBody>
          <a:bodyPr wrap="square" lIns="0" tIns="0" rIns="0" bIns="0" rtlCol="0">
            <a:noAutofit/>
          </a:bodyPr>
          <a:lstStyle/>
          <a:p>
            <a:pPr algn="ctr"/>
            <a:r>
              <a:rPr lang="en-US" sz="4000" b="1" dirty="0">
                <a:solidFill>
                  <a:schemeClr val="bg1"/>
                </a:solidFill>
                <a:latin typeface="+mn-lt"/>
              </a:rPr>
              <a:t>Introduction</a:t>
            </a:r>
          </a:p>
        </p:txBody>
      </p:sp>
      <p:sp>
        <p:nvSpPr>
          <p:cNvPr id="5" name="Slide Number Placeholder 4"/>
          <p:cNvSpPr>
            <a:spLocks noGrp="1"/>
          </p:cNvSpPr>
          <p:nvPr>
            <p:ph type="sldNum" sz="quarter" idx="15"/>
          </p:nvPr>
        </p:nvSpPr>
        <p:spPr/>
        <p:txBody>
          <a:bodyPr/>
          <a:lstStyle/>
          <a:p>
            <a:fld id="{18FFD63D-7F43-3B4E-8B2F-7535F503E7C1}" type="slidenum">
              <a:rPr lang="en-US" smtClean="0"/>
              <a:pPr/>
              <a:t>1</a:t>
            </a:fld>
            <a:endParaRPr lang="en-US" dirty="0"/>
          </a:p>
        </p:txBody>
      </p:sp>
      <p:pic>
        <p:nvPicPr>
          <p:cNvPr id="82946" name="Picture 2" descr="http://www.40plus-dc.org/resources/Pictures/40Plus%20logo.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60156" y="439080"/>
            <a:ext cx="1762125" cy="1524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11513" y="5224001"/>
            <a:ext cx="4966935" cy="1651518"/>
          </a:xfrm>
          <a:prstGeom prst="rect">
            <a:avLst/>
          </a:prstGeom>
          <a:noFill/>
        </p:spPr>
        <p:txBody>
          <a:bodyPr wrap="square" lIns="0" tIns="0" rIns="0" bIns="0" rtlCol="0">
            <a:noAutofit/>
          </a:bodyPr>
          <a:lstStyle/>
          <a:p>
            <a:r>
              <a:rPr lang="en-US" sz="2000" b="1" u="sng" dirty="0"/>
              <a:t>Contact Information: </a:t>
            </a:r>
          </a:p>
          <a:p>
            <a:r>
              <a:rPr lang="en-US" sz="2000" dirty="0"/>
              <a:t>Jeremy Schmerling</a:t>
            </a:r>
          </a:p>
          <a:p>
            <a:r>
              <a:rPr lang="en-US" sz="2000" dirty="0">
                <a:hlinkClick r:id="rId6"/>
              </a:rPr>
              <a:t>Jeremy@McKinleyinc.com</a:t>
            </a:r>
            <a:r>
              <a:rPr lang="en-US" sz="2000" dirty="0"/>
              <a:t> </a:t>
            </a:r>
          </a:p>
          <a:p>
            <a:r>
              <a:rPr lang="en-US" sz="2000" dirty="0"/>
              <a:t>703-836-4445</a:t>
            </a:r>
          </a:p>
          <a:p>
            <a:r>
              <a:rPr lang="en-US" sz="2000" dirty="0">
                <a:hlinkClick r:id="rId7"/>
              </a:rPr>
              <a:t>www.mckinleymarketingpartners.com</a:t>
            </a:r>
            <a:r>
              <a:rPr lang="en-US" sz="2000" dirty="0"/>
              <a:t> </a:t>
            </a:r>
          </a:p>
        </p:txBody>
      </p:sp>
    </p:spTree>
    <p:extLst>
      <p:ext uri="{BB962C8B-B14F-4D97-AF65-F5344CB8AC3E}">
        <p14:creationId xmlns:p14="http://schemas.microsoft.com/office/powerpoint/2010/main" val="45894710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18FFD63D-7F43-3B4E-8B2F-7535F503E7C1}" type="slidenum">
              <a:rPr lang="en-US" smtClean="0"/>
              <a:pPr/>
              <a:t>10</a:t>
            </a:fld>
            <a:endParaRPr lang="en-US" dirty="0"/>
          </a:p>
        </p:txBody>
      </p:sp>
      <p:grpSp>
        <p:nvGrpSpPr>
          <p:cNvPr id="48" name="Group 47"/>
          <p:cNvGrpSpPr>
            <a:grpSpLocks noChangeAspect="1"/>
          </p:cNvGrpSpPr>
          <p:nvPr/>
        </p:nvGrpSpPr>
        <p:grpSpPr>
          <a:xfrm>
            <a:off x="411386" y="481164"/>
            <a:ext cx="403119" cy="586741"/>
            <a:chOff x="4075113" y="1909763"/>
            <a:chExt cx="247650" cy="360363"/>
          </a:xfrm>
          <a:solidFill>
            <a:schemeClr val="bg1"/>
          </a:solidFill>
        </p:grpSpPr>
        <p:sp>
          <p:nvSpPr>
            <p:cNvPr id="49" name="Freeform 78"/>
            <p:cNvSpPr>
              <a:spLocks noEditPoints="1"/>
            </p:cNvSpPr>
            <p:nvPr/>
          </p:nvSpPr>
          <p:spPr bwMode="auto">
            <a:xfrm>
              <a:off x="4075113" y="1909763"/>
              <a:ext cx="247650" cy="360363"/>
            </a:xfrm>
            <a:custGeom>
              <a:avLst/>
              <a:gdLst/>
              <a:ahLst/>
              <a:cxnLst>
                <a:cxn ang="0">
                  <a:pos x="42" y="0"/>
                </a:cxn>
                <a:cxn ang="0">
                  <a:pos x="0" y="42"/>
                </a:cxn>
                <a:cxn ang="0">
                  <a:pos x="19" y="88"/>
                </a:cxn>
                <a:cxn ang="0">
                  <a:pos x="42" y="123"/>
                </a:cxn>
                <a:cxn ang="0">
                  <a:pos x="65" y="88"/>
                </a:cxn>
                <a:cxn ang="0">
                  <a:pos x="85" y="42"/>
                </a:cxn>
                <a:cxn ang="0">
                  <a:pos x="42" y="0"/>
                </a:cxn>
                <a:cxn ang="0">
                  <a:pos x="52" y="104"/>
                </a:cxn>
                <a:cxn ang="0">
                  <a:pos x="33" y="106"/>
                </a:cxn>
                <a:cxn ang="0">
                  <a:pos x="31" y="99"/>
                </a:cxn>
                <a:cxn ang="0">
                  <a:pos x="31" y="99"/>
                </a:cxn>
                <a:cxn ang="0">
                  <a:pos x="55" y="96"/>
                </a:cxn>
                <a:cxn ang="0">
                  <a:pos x="54" y="99"/>
                </a:cxn>
                <a:cxn ang="0">
                  <a:pos x="52" y="104"/>
                </a:cxn>
                <a:cxn ang="0">
                  <a:pos x="30" y="95"/>
                </a:cxn>
                <a:cxn ang="0">
                  <a:pos x="27" y="88"/>
                </a:cxn>
                <a:cxn ang="0">
                  <a:pos x="57" y="88"/>
                </a:cxn>
                <a:cxn ang="0">
                  <a:pos x="56" y="92"/>
                </a:cxn>
                <a:cxn ang="0">
                  <a:pos x="30" y="95"/>
                </a:cxn>
                <a:cxn ang="0">
                  <a:pos x="42" y="115"/>
                </a:cxn>
                <a:cxn ang="0">
                  <a:pos x="35" y="110"/>
                </a:cxn>
                <a:cxn ang="0">
                  <a:pos x="51" y="108"/>
                </a:cxn>
                <a:cxn ang="0">
                  <a:pos x="42" y="115"/>
                </a:cxn>
                <a:cxn ang="0">
                  <a:pos x="60" y="80"/>
                </a:cxn>
                <a:cxn ang="0">
                  <a:pos x="24" y="80"/>
                </a:cxn>
                <a:cxn ang="0">
                  <a:pos x="18" y="68"/>
                </a:cxn>
                <a:cxn ang="0">
                  <a:pos x="8" y="42"/>
                </a:cxn>
                <a:cxn ang="0">
                  <a:pos x="42" y="8"/>
                </a:cxn>
                <a:cxn ang="0">
                  <a:pos x="77" y="42"/>
                </a:cxn>
                <a:cxn ang="0">
                  <a:pos x="67" y="68"/>
                </a:cxn>
                <a:cxn ang="0">
                  <a:pos x="60" y="80"/>
                </a:cxn>
                <a:cxn ang="0">
                  <a:pos x="60" y="80"/>
                </a:cxn>
                <a:cxn ang="0">
                  <a:pos x="60" y="80"/>
                </a:cxn>
              </a:cxnLst>
              <a:rect l="0" t="0" r="r" b="b"/>
              <a:pathLst>
                <a:path w="85" h="123">
                  <a:moveTo>
                    <a:pt x="42" y="0"/>
                  </a:moveTo>
                  <a:cubicBezTo>
                    <a:pt x="19" y="0"/>
                    <a:pt x="0" y="19"/>
                    <a:pt x="0" y="42"/>
                  </a:cubicBezTo>
                  <a:cubicBezTo>
                    <a:pt x="0" y="57"/>
                    <a:pt x="14" y="74"/>
                    <a:pt x="19" y="88"/>
                  </a:cubicBezTo>
                  <a:cubicBezTo>
                    <a:pt x="27" y="110"/>
                    <a:pt x="26" y="123"/>
                    <a:pt x="42" y="123"/>
                  </a:cubicBezTo>
                  <a:cubicBezTo>
                    <a:pt x="59" y="123"/>
                    <a:pt x="58" y="110"/>
                    <a:pt x="65" y="88"/>
                  </a:cubicBezTo>
                  <a:cubicBezTo>
                    <a:pt x="70" y="74"/>
                    <a:pt x="85" y="57"/>
                    <a:pt x="85" y="42"/>
                  </a:cubicBezTo>
                  <a:cubicBezTo>
                    <a:pt x="85" y="19"/>
                    <a:pt x="66" y="0"/>
                    <a:pt x="42" y="0"/>
                  </a:cubicBezTo>
                  <a:close/>
                  <a:moveTo>
                    <a:pt x="52" y="104"/>
                  </a:moveTo>
                  <a:cubicBezTo>
                    <a:pt x="33" y="106"/>
                    <a:pt x="33" y="106"/>
                    <a:pt x="33" y="106"/>
                  </a:cubicBezTo>
                  <a:cubicBezTo>
                    <a:pt x="33" y="104"/>
                    <a:pt x="32" y="102"/>
                    <a:pt x="31" y="99"/>
                  </a:cubicBezTo>
                  <a:cubicBezTo>
                    <a:pt x="31" y="99"/>
                    <a:pt x="31" y="99"/>
                    <a:pt x="31" y="99"/>
                  </a:cubicBezTo>
                  <a:cubicBezTo>
                    <a:pt x="55" y="96"/>
                    <a:pt x="55" y="96"/>
                    <a:pt x="55" y="96"/>
                  </a:cubicBezTo>
                  <a:cubicBezTo>
                    <a:pt x="54" y="97"/>
                    <a:pt x="54" y="98"/>
                    <a:pt x="54" y="99"/>
                  </a:cubicBezTo>
                  <a:cubicBezTo>
                    <a:pt x="53" y="101"/>
                    <a:pt x="53" y="103"/>
                    <a:pt x="52" y="104"/>
                  </a:cubicBezTo>
                  <a:close/>
                  <a:moveTo>
                    <a:pt x="30" y="95"/>
                  </a:moveTo>
                  <a:cubicBezTo>
                    <a:pt x="29" y="93"/>
                    <a:pt x="28" y="91"/>
                    <a:pt x="27" y="88"/>
                  </a:cubicBezTo>
                  <a:cubicBezTo>
                    <a:pt x="57" y="88"/>
                    <a:pt x="57" y="88"/>
                    <a:pt x="57" y="88"/>
                  </a:cubicBezTo>
                  <a:cubicBezTo>
                    <a:pt x="57" y="89"/>
                    <a:pt x="56" y="91"/>
                    <a:pt x="56" y="92"/>
                  </a:cubicBezTo>
                  <a:lnTo>
                    <a:pt x="30" y="95"/>
                  </a:lnTo>
                  <a:close/>
                  <a:moveTo>
                    <a:pt x="42" y="115"/>
                  </a:moveTo>
                  <a:cubicBezTo>
                    <a:pt x="38" y="115"/>
                    <a:pt x="37" y="114"/>
                    <a:pt x="35" y="110"/>
                  </a:cubicBezTo>
                  <a:cubicBezTo>
                    <a:pt x="51" y="108"/>
                    <a:pt x="51" y="108"/>
                    <a:pt x="51" y="108"/>
                  </a:cubicBezTo>
                  <a:cubicBezTo>
                    <a:pt x="49" y="114"/>
                    <a:pt x="47" y="115"/>
                    <a:pt x="42" y="115"/>
                  </a:cubicBezTo>
                  <a:close/>
                  <a:moveTo>
                    <a:pt x="60" y="80"/>
                  </a:moveTo>
                  <a:cubicBezTo>
                    <a:pt x="24" y="80"/>
                    <a:pt x="24" y="80"/>
                    <a:pt x="24" y="80"/>
                  </a:cubicBezTo>
                  <a:cubicBezTo>
                    <a:pt x="23" y="76"/>
                    <a:pt x="20" y="72"/>
                    <a:pt x="18" y="68"/>
                  </a:cubicBezTo>
                  <a:cubicBezTo>
                    <a:pt x="13" y="59"/>
                    <a:pt x="8" y="50"/>
                    <a:pt x="8" y="42"/>
                  </a:cubicBezTo>
                  <a:cubicBezTo>
                    <a:pt x="8" y="23"/>
                    <a:pt x="23" y="8"/>
                    <a:pt x="42" y="8"/>
                  </a:cubicBezTo>
                  <a:cubicBezTo>
                    <a:pt x="61" y="8"/>
                    <a:pt x="77" y="23"/>
                    <a:pt x="77" y="42"/>
                  </a:cubicBezTo>
                  <a:cubicBezTo>
                    <a:pt x="77" y="50"/>
                    <a:pt x="72" y="59"/>
                    <a:pt x="67" y="68"/>
                  </a:cubicBezTo>
                  <a:cubicBezTo>
                    <a:pt x="64" y="72"/>
                    <a:pt x="62" y="76"/>
                    <a:pt x="60" y="80"/>
                  </a:cubicBezTo>
                  <a:close/>
                  <a:moveTo>
                    <a:pt x="60" y="80"/>
                  </a:moveTo>
                  <a:cubicBezTo>
                    <a:pt x="60" y="80"/>
                    <a:pt x="60" y="80"/>
                    <a:pt x="60" y="80"/>
                  </a:cubicBezTo>
                </a:path>
              </a:pathLst>
            </a:custGeom>
            <a:grpFill/>
            <a:ln w="9525">
              <a:noFill/>
              <a:round/>
              <a:headEnd/>
              <a:tailEnd/>
            </a:ln>
          </p:spPr>
          <p:txBody>
            <a:bodyPr/>
            <a:lstStyle/>
            <a:p>
              <a:pPr>
                <a:defRPr/>
              </a:pPr>
              <a:endParaRPr lang="en-US" sz="1377"/>
            </a:p>
          </p:txBody>
        </p:sp>
        <p:sp>
          <p:nvSpPr>
            <p:cNvPr id="50" name="Freeform 79"/>
            <p:cNvSpPr>
              <a:spLocks noEditPoints="1"/>
            </p:cNvSpPr>
            <p:nvPr/>
          </p:nvSpPr>
          <p:spPr bwMode="auto">
            <a:xfrm>
              <a:off x="4130675" y="1965326"/>
              <a:ext cx="73025" cy="73025"/>
            </a:xfrm>
            <a:custGeom>
              <a:avLst/>
              <a:gdLst/>
              <a:ahLst/>
              <a:cxnLst>
                <a:cxn ang="0">
                  <a:pos x="23" y="0"/>
                </a:cxn>
                <a:cxn ang="0">
                  <a:pos x="0" y="23"/>
                </a:cxn>
                <a:cxn ang="0">
                  <a:pos x="2" y="25"/>
                </a:cxn>
                <a:cxn ang="0">
                  <a:pos x="4" y="23"/>
                </a:cxn>
                <a:cxn ang="0">
                  <a:pos x="23" y="4"/>
                </a:cxn>
                <a:cxn ang="0">
                  <a:pos x="25" y="2"/>
                </a:cxn>
                <a:cxn ang="0">
                  <a:pos x="23" y="0"/>
                </a:cxn>
                <a:cxn ang="0">
                  <a:pos x="23" y="0"/>
                </a:cxn>
                <a:cxn ang="0">
                  <a:pos x="23" y="0"/>
                </a:cxn>
              </a:cxnLst>
              <a:rect l="0" t="0" r="r" b="b"/>
              <a:pathLst>
                <a:path w="25" h="25">
                  <a:moveTo>
                    <a:pt x="23" y="0"/>
                  </a:moveTo>
                  <a:cubicBezTo>
                    <a:pt x="11" y="0"/>
                    <a:pt x="0" y="10"/>
                    <a:pt x="0" y="23"/>
                  </a:cubicBezTo>
                  <a:cubicBezTo>
                    <a:pt x="0" y="24"/>
                    <a:pt x="1" y="25"/>
                    <a:pt x="2" y="25"/>
                  </a:cubicBezTo>
                  <a:cubicBezTo>
                    <a:pt x="3" y="25"/>
                    <a:pt x="4" y="24"/>
                    <a:pt x="4" y="23"/>
                  </a:cubicBezTo>
                  <a:cubicBezTo>
                    <a:pt x="4" y="12"/>
                    <a:pt x="13" y="4"/>
                    <a:pt x="23" y="4"/>
                  </a:cubicBezTo>
                  <a:cubicBezTo>
                    <a:pt x="24" y="4"/>
                    <a:pt x="25" y="3"/>
                    <a:pt x="25" y="2"/>
                  </a:cubicBezTo>
                  <a:cubicBezTo>
                    <a:pt x="25" y="1"/>
                    <a:pt x="24" y="0"/>
                    <a:pt x="23" y="0"/>
                  </a:cubicBezTo>
                  <a:close/>
                  <a:moveTo>
                    <a:pt x="23" y="0"/>
                  </a:moveTo>
                  <a:cubicBezTo>
                    <a:pt x="23" y="0"/>
                    <a:pt x="23" y="0"/>
                    <a:pt x="23" y="0"/>
                  </a:cubicBezTo>
                </a:path>
              </a:pathLst>
            </a:custGeom>
            <a:grpFill/>
            <a:ln w="9525">
              <a:noFill/>
              <a:round/>
              <a:headEnd/>
              <a:tailEnd/>
            </a:ln>
          </p:spPr>
          <p:txBody>
            <a:bodyPr/>
            <a:lstStyle/>
            <a:p>
              <a:pPr>
                <a:defRPr/>
              </a:pPr>
              <a:endParaRPr lang="en-US" sz="1377"/>
            </a:p>
          </p:txBody>
        </p:sp>
      </p:grpSp>
      <p:pic>
        <p:nvPicPr>
          <p:cNvPr id="3" name="Picture 2"/>
          <p:cNvPicPr>
            <a:picLocks noChangeAspect="1"/>
          </p:cNvPicPr>
          <p:nvPr/>
        </p:nvPicPr>
        <p:blipFill>
          <a:blip r:embed="rId2"/>
          <a:stretch>
            <a:fillRect/>
          </a:stretch>
        </p:blipFill>
        <p:spPr>
          <a:xfrm>
            <a:off x="814505" y="367155"/>
            <a:ext cx="7780304" cy="6396260"/>
          </a:xfrm>
          <a:prstGeom prst="rect">
            <a:avLst/>
          </a:prstGeom>
        </p:spPr>
      </p:pic>
    </p:spTree>
    <p:extLst>
      <p:ext uri="{BB962C8B-B14F-4D97-AF65-F5344CB8AC3E}">
        <p14:creationId xmlns:p14="http://schemas.microsoft.com/office/powerpoint/2010/main" val="169270584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18FFD63D-7F43-3B4E-8B2F-7535F503E7C1}" type="slidenum">
              <a:rPr lang="en-US" smtClean="0"/>
              <a:pPr/>
              <a:t>11</a:t>
            </a:fld>
            <a:endParaRPr lang="en-US" dirty="0"/>
          </a:p>
        </p:txBody>
      </p:sp>
      <p:sp>
        <p:nvSpPr>
          <p:cNvPr id="48" name="Freeform 104"/>
          <p:cNvSpPr>
            <a:spLocks noChangeAspect="1" noChangeArrowheads="1"/>
          </p:cNvSpPr>
          <p:nvPr/>
        </p:nvSpPr>
        <p:spPr bwMode="auto">
          <a:xfrm>
            <a:off x="333169" y="470999"/>
            <a:ext cx="716369" cy="481940"/>
          </a:xfrm>
          <a:custGeom>
            <a:avLst/>
            <a:gdLst>
              <a:gd name="T0" fmla="*/ 203 w 497"/>
              <a:gd name="T1" fmla="*/ 257 h 337"/>
              <a:gd name="T2" fmla="*/ 203 w 497"/>
              <a:gd name="T3" fmla="*/ 257 h 337"/>
              <a:gd name="T4" fmla="*/ 221 w 497"/>
              <a:gd name="T5" fmla="*/ 327 h 337"/>
              <a:gd name="T6" fmla="*/ 283 w 497"/>
              <a:gd name="T7" fmla="*/ 310 h 337"/>
              <a:gd name="T8" fmla="*/ 398 w 497"/>
              <a:gd name="T9" fmla="*/ 9 h 337"/>
              <a:gd name="T10" fmla="*/ 203 w 497"/>
              <a:gd name="T11" fmla="*/ 257 h 337"/>
              <a:gd name="T12" fmla="*/ 248 w 497"/>
              <a:gd name="T13" fmla="*/ 71 h 337"/>
              <a:gd name="T14" fmla="*/ 248 w 497"/>
              <a:gd name="T15" fmla="*/ 71 h 337"/>
              <a:gd name="T16" fmla="*/ 274 w 497"/>
              <a:gd name="T17" fmla="*/ 71 h 337"/>
              <a:gd name="T18" fmla="*/ 310 w 497"/>
              <a:gd name="T19" fmla="*/ 26 h 337"/>
              <a:gd name="T20" fmla="*/ 248 w 497"/>
              <a:gd name="T21" fmla="*/ 17 h 337"/>
              <a:gd name="T22" fmla="*/ 0 w 497"/>
              <a:gd name="T23" fmla="*/ 283 h 337"/>
              <a:gd name="T24" fmla="*/ 0 w 497"/>
              <a:gd name="T25" fmla="*/ 310 h 337"/>
              <a:gd name="T26" fmla="*/ 26 w 497"/>
              <a:gd name="T27" fmla="*/ 336 h 337"/>
              <a:gd name="T28" fmla="*/ 53 w 497"/>
              <a:gd name="T29" fmla="*/ 310 h 337"/>
              <a:gd name="T30" fmla="*/ 53 w 497"/>
              <a:gd name="T31" fmla="*/ 283 h 337"/>
              <a:gd name="T32" fmla="*/ 248 w 497"/>
              <a:gd name="T33" fmla="*/ 71 h 337"/>
              <a:gd name="T34" fmla="*/ 425 w 497"/>
              <a:gd name="T35" fmla="*/ 98 h 337"/>
              <a:gd name="T36" fmla="*/ 425 w 497"/>
              <a:gd name="T37" fmla="*/ 98 h 337"/>
              <a:gd name="T38" fmla="*/ 407 w 497"/>
              <a:gd name="T39" fmla="*/ 151 h 337"/>
              <a:gd name="T40" fmla="*/ 442 w 497"/>
              <a:gd name="T41" fmla="*/ 283 h 337"/>
              <a:gd name="T42" fmla="*/ 442 w 497"/>
              <a:gd name="T43" fmla="*/ 310 h 337"/>
              <a:gd name="T44" fmla="*/ 469 w 497"/>
              <a:gd name="T45" fmla="*/ 336 h 337"/>
              <a:gd name="T46" fmla="*/ 469 w 497"/>
              <a:gd name="T47" fmla="*/ 336 h 337"/>
              <a:gd name="T48" fmla="*/ 496 w 497"/>
              <a:gd name="T49" fmla="*/ 310 h 337"/>
              <a:gd name="T50" fmla="*/ 496 w 497"/>
              <a:gd name="T51" fmla="*/ 283 h 337"/>
              <a:gd name="T52" fmla="*/ 425 w 497"/>
              <a:gd name="T53" fmla="*/ 98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97" h="337">
                <a:moveTo>
                  <a:pt x="203" y="257"/>
                </a:moveTo>
                <a:lnTo>
                  <a:pt x="203" y="257"/>
                </a:lnTo>
                <a:cubicBezTo>
                  <a:pt x="186" y="283"/>
                  <a:pt x="194" y="310"/>
                  <a:pt x="221" y="327"/>
                </a:cubicBezTo>
                <a:cubicBezTo>
                  <a:pt x="239" y="336"/>
                  <a:pt x="266" y="336"/>
                  <a:pt x="283" y="310"/>
                </a:cubicBezTo>
                <a:cubicBezTo>
                  <a:pt x="301" y="274"/>
                  <a:pt x="407" y="9"/>
                  <a:pt x="398" y="9"/>
                </a:cubicBezTo>
                <a:cubicBezTo>
                  <a:pt x="389" y="0"/>
                  <a:pt x="221" y="230"/>
                  <a:pt x="203" y="257"/>
                </a:cubicBezTo>
                <a:close/>
                <a:moveTo>
                  <a:pt x="248" y="71"/>
                </a:moveTo>
                <a:lnTo>
                  <a:pt x="248" y="71"/>
                </a:lnTo>
                <a:cubicBezTo>
                  <a:pt x="257" y="71"/>
                  <a:pt x="266" y="71"/>
                  <a:pt x="274" y="71"/>
                </a:cubicBezTo>
                <a:cubicBezTo>
                  <a:pt x="292" y="53"/>
                  <a:pt x="301" y="44"/>
                  <a:pt x="310" y="26"/>
                </a:cubicBezTo>
                <a:cubicBezTo>
                  <a:pt x="292" y="17"/>
                  <a:pt x="274" y="17"/>
                  <a:pt x="248" y="17"/>
                </a:cubicBezTo>
                <a:cubicBezTo>
                  <a:pt x="106" y="17"/>
                  <a:pt x="0" y="133"/>
                  <a:pt x="0" y="283"/>
                </a:cubicBezTo>
                <a:cubicBezTo>
                  <a:pt x="0" y="292"/>
                  <a:pt x="0" y="301"/>
                  <a:pt x="0" y="310"/>
                </a:cubicBezTo>
                <a:cubicBezTo>
                  <a:pt x="0" y="327"/>
                  <a:pt x="17" y="336"/>
                  <a:pt x="26" y="336"/>
                </a:cubicBezTo>
                <a:cubicBezTo>
                  <a:pt x="44" y="336"/>
                  <a:pt x="53" y="319"/>
                  <a:pt x="53" y="310"/>
                </a:cubicBezTo>
                <a:cubicBezTo>
                  <a:pt x="53" y="301"/>
                  <a:pt x="53" y="292"/>
                  <a:pt x="53" y="283"/>
                </a:cubicBezTo>
                <a:cubicBezTo>
                  <a:pt x="53" y="160"/>
                  <a:pt x="132" y="71"/>
                  <a:pt x="248" y="71"/>
                </a:cubicBezTo>
                <a:close/>
                <a:moveTo>
                  <a:pt x="425" y="98"/>
                </a:moveTo>
                <a:lnTo>
                  <a:pt x="425" y="98"/>
                </a:lnTo>
                <a:cubicBezTo>
                  <a:pt x="416" y="115"/>
                  <a:pt x="416" y="133"/>
                  <a:pt x="407" y="151"/>
                </a:cubicBezTo>
                <a:cubicBezTo>
                  <a:pt x="433" y="186"/>
                  <a:pt x="442" y="239"/>
                  <a:pt x="442" y="283"/>
                </a:cubicBezTo>
                <a:cubicBezTo>
                  <a:pt x="442" y="292"/>
                  <a:pt x="442" y="301"/>
                  <a:pt x="442" y="310"/>
                </a:cubicBezTo>
                <a:cubicBezTo>
                  <a:pt x="442" y="319"/>
                  <a:pt x="451" y="336"/>
                  <a:pt x="469" y="336"/>
                </a:cubicBezTo>
                <a:lnTo>
                  <a:pt x="469" y="336"/>
                </a:lnTo>
                <a:cubicBezTo>
                  <a:pt x="478" y="336"/>
                  <a:pt x="496" y="327"/>
                  <a:pt x="496" y="310"/>
                </a:cubicBezTo>
                <a:cubicBezTo>
                  <a:pt x="496" y="301"/>
                  <a:pt x="496" y="292"/>
                  <a:pt x="496" y="283"/>
                </a:cubicBezTo>
                <a:cubicBezTo>
                  <a:pt x="496" y="213"/>
                  <a:pt x="469" y="151"/>
                  <a:pt x="425" y="98"/>
                </a:cubicBezTo>
                <a:close/>
              </a:path>
            </a:pathLst>
          </a:custGeom>
          <a:solidFill>
            <a:schemeClr val="bg1"/>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688"/>
          </a:p>
        </p:txBody>
      </p:sp>
      <p:pic>
        <p:nvPicPr>
          <p:cNvPr id="3" name="Picture 2"/>
          <p:cNvPicPr>
            <a:picLocks noChangeAspect="1"/>
          </p:cNvPicPr>
          <p:nvPr/>
        </p:nvPicPr>
        <p:blipFill>
          <a:blip r:embed="rId2"/>
          <a:stretch>
            <a:fillRect/>
          </a:stretch>
        </p:blipFill>
        <p:spPr>
          <a:xfrm>
            <a:off x="486079" y="711969"/>
            <a:ext cx="8264630" cy="5249636"/>
          </a:xfrm>
          <a:prstGeom prst="rect">
            <a:avLst/>
          </a:prstGeom>
        </p:spPr>
      </p:pic>
    </p:spTree>
    <p:extLst>
      <p:ext uri="{BB962C8B-B14F-4D97-AF65-F5344CB8AC3E}">
        <p14:creationId xmlns:p14="http://schemas.microsoft.com/office/powerpoint/2010/main" val="127611016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18FFD63D-7F43-3B4E-8B2F-7535F503E7C1}" type="slidenum">
              <a:rPr lang="en-US" smtClean="0"/>
              <a:pPr/>
              <a:t>12</a:t>
            </a:fld>
            <a:endParaRPr lang="en-US" dirty="0"/>
          </a:p>
        </p:txBody>
      </p:sp>
      <p:graphicFrame>
        <p:nvGraphicFramePr>
          <p:cNvPr id="3" name="Chart 2"/>
          <p:cNvGraphicFramePr/>
          <p:nvPr>
            <p:extLst>
              <p:ext uri="{D42A27DB-BD31-4B8C-83A1-F6EECF244321}">
                <p14:modId xmlns:p14="http://schemas.microsoft.com/office/powerpoint/2010/main" val="3299394765"/>
              </p:ext>
            </p:extLst>
          </p:nvPr>
        </p:nvGraphicFramePr>
        <p:xfrm>
          <a:off x="904875" y="1095375"/>
          <a:ext cx="7458075" cy="5057775"/>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p:cNvSpPr txBox="1"/>
          <p:nvPr/>
        </p:nvSpPr>
        <p:spPr>
          <a:xfrm>
            <a:off x="619125" y="333375"/>
            <a:ext cx="8239125" cy="1066800"/>
          </a:xfrm>
          <a:prstGeom prst="rect">
            <a:avLst/>
          </a:prstGeom>
          <a:noFill/>
        </p:spPr>
        <p:txBody>
          <a:bodyPr wrap="square" lIns="0" tIns="0" rIns="0" bIns="0" rtlCol="0">
            <a:noAutofit/>
          </a:bodyPr>
          <a:lstStyle/>
          <a:p>
            <a:r>
              <a:rPr lang="en-US" sz="2800" b="1" dirty="0">
                <a:solidFill>
                  <a:srgbClr val="183966"/>
                </a:solidFill>
              </a:rPr>
              <a:t>Marketing Expertise in Demand for 2017</a:t>
            </a:r>
          </a:p>
        </p:txBody>
      </p:sp>
    </p:spTree>
    <p:extLst>
      <p:ext uri="{BB962C8B-B14F-4D97-AF65-F5344CB8AC3E}">
        <p14:creationId xmlns:p14="http://schemas.microsoft.com/office/powerpoint/2010/main" val="3629329718"/>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0" y="0"/>
            <a:ext cx="9323388" cy="6645585"/>
          </a:xfrm>
          <a:prstGeom prst="rect">
            <a:avLst/>
          </a:prstGeom>
          <a:solidFill>
            <a:schemeClr val="tx2">
              <a:lumMod val="75000"/>
            </a:schemeClr>
          </a:solidFill>
          <a:ln w="9525" cap="flat" cmpd="sng" algn="ctr">
            <a:noFill/>
            <a:prstDash val="solid"/>
            <a:round/>
            <a:headEnd type="none" w="med" len="med"/>
            <a:tailEnd type="none" w="med" len="med"/>
          </a:ln>
          <a:effectLst/>
        </p:spPr>
        <p:txBody>
          <a:bodyPr vert="horz" wrap="square" lIns="91440" tIns="91440" rIns="91440" bIns="9144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err="1">
              <a:ln>
                <a:noFill/>
              </a:ln>
              <a:solidFill>
                <a:schemeClr val="bg1"/>
              </a:solidFill>
              <a:effectLst/>
              <a:latin typeface="Verdana" pitchFamily="-110" charset="0"/>
              <a:ea typeface="ＭＳ Ｐゴシック" pitchFamily="-110" charset="-128"/>
              <a:cs typeface="ＭＳ Ｐゴシック" pitchFamily="-110" charset="-128"/>
            </a:endParaRPr>
          </a:p>
        </p:txBody>
      </p:sp>
      <p:sp>
        <p:nvSpPr>
          <p:cNvPr id="37" name="Title 2"/>
          <p:cNvSpPr txBox="1">
            <a:spLocks/>
          </p:cNvSpPr>
          <p:nvPr/>
        </p:nvSpPr>
        <p:spPr>
          <a:xfrm>
            <a:off x="4870898" y="1827643"/>
            <a:ext cx="3816566" cy="1255728"/>
          </a:xfrm>
          <a:prstGeom prst="rect">
            <a:avLst/>
          </a:prstGeom>
        </p:spPr>
        <p:txBody>
          <a:bodyPr wrap="square">
            <a:spAutoFit/>
          </a:bodyPr>
          <a:lstStyle>
            <a:lvl1pPr algn="l" defTabSz="1828434" rtl="0" eaLnBrk="1" latinLnBrk="0" hangingPunct="1">
              <a:lnSpc>
                <a:spcPct val="90000"/>
              </a:lnSpc>
              <a:spcBef>
                <a:spcPct val="0"/>
              </a:spcBef>
              <a:buNone/>
              <a:defRPr lang="en-US" sz="6000" kern="1200">
                <a:solidFill>
                  <a:schemeClr val="tx1"/>
                </a:solidFill>
                <a:latin typeface="Roboto Regular"/>
                <a:ea typeface="+mj-ea"/>
                <a:cs typeface="Roboto Regular"/>
              </a:defRPr>
            </a:lvl1pPr>
          </a:lstStyle>
          <a:p>
            <a:pPr algn="ctr"/>
            <a:r>
              <a:rPr lang="en-US" sz="2800" b="1" dirty="0">
                <a:solidFill>
                  <a:schemeClr val="bg1"/>
                </a:solidFill>
                <a:latin typeface="+mj-lt"/>
                <a:ea typeface="Open Sans Light" panose="020B0306030504020204" pitchFamily="34" charset="0"/>
              </a:rPr>
              <a:t>Thank you for your time and let’s make the most of 2017!</a:t>
            </a:r>
          </a:p>
        </p:txBody>
      </p:sp>
      <p:pic>
        <p:nvPicPr>
          <p:cNvPr id="3" name="Picture Placeholder 2"/>
          <p:cNvPicPr>
            <a:picLocks noGrp="1" noChangeAspect="1"/>
          </p:cNvPicPr>
          <p:nvPr>
            <p:ph type="pic" sz="quarter" idx="15"/>
          </p:nvPr>
        </p:nvPicPr>
        <p:blipFill>
          <a:blip r:embed="rId2">
            <a:extLst>
              <a:ext uri="{28A0092B-C50C-407E-A947-70E740481C1C}">
                <a14:useLocalDpi xmlns:a14="http://schemas.microsoft.com/office/drawing/2010/main" val="0"/>
              </a:ext>
            </a:extLst>
          </a:blip>
          <a:srcRect l="7509" r="7509"/>
          <a:stretch>
            <a:fillRect/>
          </a:stretch>
        </p:blipFill>
        <p:spPr>
          <a:xfrm>
            <a:off x="0" y="0"/>
            <a:ext cx="4234974" cy="6645585"/>
          </a:xfrm>
        </p:spPr>
      </p:pic>
      <p:grpSp>
        <p:nvGrpSpPr>
          <p:cNvPr id="5" name="Group 4"/>
          <p:cNvGrpSpPr/>
          <p:nvPr/>
        </p:nvGrpSpPr>
        <p:grpSpPr>
          <a:xfrm>
            <a:off x="5504899" y="3286525"/>
            <a:ext cx="2330847" cy="72534"/>
            <a:chOff x="1789787" y="8791867"/>
            <a:chExt cx="6094413" cy="189653"/>
          </a:xfrm>
        </p:grpSpPr>
        <p:sp>
          <p:nvSpPr>
            <p:cNvPr id="6" name="Rectangle 5"/>
            <p:cNvSpPr/>
            <p:nvPr/>
          </p:nvSpPr>
          <p:spPr>
            <a:xfrm>
              <a:off x="1789787" y="8791867"/>
              <a:ext cx="1218883" cy="189653"/>
            </a:xfrm>
            <a:prstGeom prst="rect">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77" dirty="0">
                <a:latin typeface="Roboto Regular"/>
                <a:cs typeface="Roboto Regular"/>
              </a:endParaRPr>
            </a:p>
          </p:txBody>
        </p:sp>
        <p:sp>
          <p:nvSpPr>
            <p:cNvPr id="7" name="Rectangle 6"/>
            <p:cNvSpPr/>
            <p:nvPr/>
          </p:nvSpPr>
          <p:spPr>
            <a:xfrm>
              <a:off x="3008670" y="8791867"/>
              <a:ext cx="1218883" cy="189653"/>
            </a:xfrm>
            <a:prstGeom prst="rect">
              <a:avLst/>
            </a:prstGeom>
            <a:solidFill>
              <a:schemeClr val="accent5">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77" dirty="0">
                <a:latin typeface="Roboto Regular"/>
                <a:cs typeface="Roboto Regular"/>
              </a:endParaRPr>
            </a:p>
          </p:txBody>
        </p:sp>
        <p:sp>
          <p:nvSpPr>
            <p:cNvPr id="8" name="Rectangle 7"/>
            <p:cNvSpPr/>
            <p:nvPr/>
          </p:nvSpPr>
          <p:spPr>
            <a:xfrm>
              <a:off x="4227552" y="8791867"/>
              <a:ext cx="1218883" cy="18965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77" dirty="0">
                <a:latin typeface="Roboto Regular"/>
                <a:cs typeface="Roboto Regular"/>
              </a:endParaRPr>
            </a:p>
          </p:txBody>
        </p:sp>
        <p:sp>
          <p:nvSpPr>
            <p:cNvPr id="9" name="Rectangle 8"/>
            <p:cNvSpPr/>
            <p:nvPr/>
          </p:nvSpPr>
          <p:spPr>
            <a:xfrm>
              <a:off x="5446435" y="8791867"/>
              <a:ext cx="1218883" cy="189653"/>
            </a:xfrm>
            <a:prstGeom prst="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77" dirty="0">
                <a:latin typeface="Roboto Regular"/>
                <a:cs typeface="Roboto Regular"/>
              </a:endParaRPr>
            </a:p>
          </p:txBody>
        </p:sp>
        <p:sp>
          <p:nvSpPr>
            <p:cNvPr id="10" name="Rectangle 9"/>
            <p:cNvSpPr/>
            <p:nvPr/>
          </p:nvSpPr>
          <p:spPr>
            <a:xfrm>
              <a:off x="6665317" y="8791867"/>
              <a:ext cx="1218883" cy="189653"/>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77" dirty="0">
                <a:latin typeface="Roboto Regular"/>
                <a:cs typeface="Roboto Regular"/>
              </a:endParaRPr>
            </a:p>
          </p:txBody>
        </p:sp>
      </p:grpSp>
      <p:sp>
        <p:nvSpPr>
          <p:cNvPr id="4" name="Slide Number Placeholder 3"/>
          <p:cNvSpPr>
            <a:spLocks noGrp="1"/>
          </p:cNvSpPr>
          <p:nvPr>
            <p:ph type="sldNum" sz="quarter" idx="17"/>
          </p:nvPr>
        </p:nvSpPr>
        <p:spPr/>
        <p:txBody>
          <a:bodyPr/>
          <a:lstStyle/>
          <a:p>
            <a:fld id="{18FFD63D-7F43-3B4E-8B2F-7535F503E7C1}" type="slidenum">
              <a:rPr lang="en-US" smtClean="0"/>
              <a:pPr/>
              <a:t>13</a:t>
            </a:fld>
            <a:endParaRPr lang="en-US" dirty="0"/>
          </a:p>
        </p:txBody>
      </p:sp>
    </p:spTree>
    <p:extLst>
      <p:ext uri="{BB962C8B-B14F-4D97-AF65-F5344CB8AC3E}">
        <p14:creationId xmlns:p14="http://schemas.microsoft.com/office/powerpoint/2010/main" val="132392343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89073"/>
            <a:ext cx="9323388" cy="6483310"/>
          </a:xfrm>
          <a:prstGeom prst="rect">
            <a:avLst/>
          </a:prstGeom>
          <a:solidFill>
            <a:schemeClr val="tx2">
              <a:lumMod val="75000"/>
            </a:schemeClr>
          </a:solidFill>
          <a:ln>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lIns="93222" tIns="46610" rIns="93222" bIns="46610" rtlCol="0" anchor="ctr"/>
          <a:lstStyle/>
          <a:p>
            <a:pPr algn="ctr"/>
            <a:endParaRPr lang="en-US" sz="1377">
              <a:latin typeface="Roboto Light"/>
            </a:endParaRPr>
          </a:p>
        </p:txBody>
      </p:sp>
      <p:grpSp>
        <p:nvGrpSpPr>
          <p:cNvPr id="4" name="Group 3"/>
          <p:cNvGrpSpPr/>
          <p:nvPr/>
        </p:nvGrpSpPr>
        <p:grpSpPr>
          <a:xfrm>
            <a:off x="3605592" y="1674457"/>
            <a:ext cx="2330847" cy="72534"/>
            <a:chOff x="1789787" y="8791867"/>
            <a:chExt cx="6094413" cy="189653"/>
          </a:xfrm>
        </p:grpSpPr>
        <p:sp>
          <p:nvSpPr>
            <p:cNvPr id="9" name="Rectangle 8"/>
            <p:cNvSpPr/>
            <p:nvPr/>
          </p:nvSpPr>
          <p:spPr>
            <a:xfrm>
              <a:off x="1789787" y="8791867"/>
              <a:ext cx="1218883" cy="189653"/>
            </a:xfrm>
            <a:prstGeom prst="rect">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77" dirty="0">
                <a:latin typeface="Roboto Regular"/>
                <a:cs typeface="Roboto Regular"/>
              </a:endParaRPr>
            </a:p>
          </p:txBody>
        </p:sp>
        <p:sp>
          <p:nvSpPr>
            <p:cNvPr id="10" name="Rectangle 9"/>
            <p:cNvSpPr/>
            <p:nvPr/>
          </p:nvSpPr>
          <p:spPr>
            <a:xfrm>
              <a:off x="3008670" y="8791867"/>
              <a:ext cx="1218883" cy="189653"/>
            </a:xfrm>
            <a:prstGeom prst="rect">
              <a:avLst/>
            </a:prstGeom>
            <a:solidFill>
              <a:schemeClr val="accent5">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77" dirty="0">
                <a:latin typeface="Roboto Regular"/>
                <a:cs typeface="Roboto Regular"/>
              </a:endParaRPr>
            </a:p>
          </p:txBody>
        </p:sp>
        <p:sp>
          <p:nvSpPr>
            <p:cNvPr id="11" name="Rectangle 10"/>
            <p:cNvSpPr/>
            <p:nvPr/>
          </p:nvSpPr>
          <p:spPr>
            <a:xfrm>
              <a:off x="4227552" y="8791867"/>
              <a:ext cx="1218883" cy="18965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77" dirty="0">
                <a:latin typeface="Roboto Regular"/>
                <a:cs typeface="Roboto Regular"/>
              </a:endParaRPr>
            </a:p>
          </p:txBody>
        </p:sp>
        <p:sp>
          <p:nvSpPr>
            <p:cNvPr id="12" name="Rectangle 11"/>
            <p:cNvSpPr/>
            <p:nvPr/>
          </p:nvSpPr>
          <p:spPr>
            <a:xfrm>
              <a:off x="5446435" y="8791867"/>
              <a:ext cx="1218883" cy="189653"/>
            </a:xfrm>
            <a:prstGeom prst="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77" dirty="0">
                <a:latin typeface="Roboto Regular"/>
                <a:cs typeface="Roboto Regular"/>
              </a:endParaRPr>
            </a:p>
          </p:txBody>
        </p:sp>
        <p:sp>
          <p:nvSpPr>
            <p:cNvPr id="13" name="Rectangle 12"/>
            <p:cNvSpPr/>
            <p:nvPr/>
          </p:nvSpPr>
          <p:spPr>
            <a:xfrm>
              <a:off x="6665317" y="8791867"/>
              <a:ext cx="1218883" cy="189653"/>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77" dirty="0">
                <a:latin typeface="Roboto Regular"/>
                <a:cs typeface="Roboto Regular"/>
              </a:endParaRPr>
            </a:p>
          </p:txBody>
        </p:sp>
      </p:grpSp>
      <p:sp>
        <p:nvSpPr>
          <p:cNvPr id="2" name="Slide Number Placeholder 1"/>
          <p:cNvSpPr>
            <a:spLocks noGrp="1"/>
          </p:cNvSpPr>
          <p:nvPr>
            <p:ph type="sldNum" sz="quarter" idx="15"/>
          </p:nvPr>
        </p:nvSpPr>
        <p:spPr/>
        <p:txBody>
          <a:bodyPr/>
          <a:lstStyle/>
          <a:p>
            <a:fld id="{18FFD63D-7F43-3B4E-8B2F-7535F503E7C1}" type="slidenum">
              <a:rPr lang="en-US" smtClean="0"/>
              <a:pPr/>
              <a:t>2</a:t>
            </a:fld>
            <a:endParaRPr lang="en-US" dirty="0"/>
          </a:p>
        </p:txBody>
      </p:sp>
      <p:sp>
        <p:nvSpPr>
          <p:cNvPr id="3" name="TextBox 2"/>
          <p:cNvSpPr txBox="1"/>
          <p:nvPr/>
        </p:nvSpPr>
        <p:spPr>
          <a:xfrm>
            <a:off x="2668555" y="858416"/>
            <a:ext cx="5253135" cy="765111"/>
          </a:xfrm>
          <a:prstGeom prst="rect">
            <a:avLst/>
          </a:prstGeom>
          <a:noFill/>
        </p:spPr>
        <p:txBody>
          <a:bodyPr wrap="square" lIns="0" tIns="0" rIns="0" bIns="0" rtlCol="0">
            <a:noAutofit/>
          </a:bodyPr>
          <a:lstStyle/>
          <a:p>
            <a:r>
              <a:rPr lang="en-US" sz="4800" dirty="0">
                <a:solidFill>
                  <a:schemeClr val="bg1"/>
                </a:solidFill>
              </a:rPr>
              <a:t>Today’s Agenda</a:t>
            </a:r>
          </a:p>
        </p:txBody>
      </p:sp>
      <p:sp>
        <p:nvSpPr>
          <p:cNvPr id="7" name="TextBox 6"/>
          <p:cNvSpPr txBox="1"/>
          <p:nvPr/>
        </p:nvSpPr>
        <p:spPr>
          <a:xfrm>
            <a:off x="1017037" y="2276668"/>
            <a:ext cx="7455159" cy="3750907"/>
          </a:xfrm>
          <a:prstGeom prst="rect">
            <a:avLst/>
          </a:prstGeom>
          <a:noFill/>
        </p:spPr>
        <p:txBody>
          <a:bodyPr wrap="square" lIns="0" tIns="0" rIns="0" bIns="0" rtlCol="0">
            <a:noAutofit/>
          </a:bodyPr>
          <a:lstStyle/>
          <a:p>
            <a:pPr marL="285750" indent="-285750">
              <a:buFont typeface="Arial" panose="020B0604020202020204" pitchFamily="34" charset="0"/>
              <a:buChar char="•"/>
            </a:pPr>
            <a:r>
              <a:rPr lang="en-US" sz="2400" b="1" dirty="0">
                <a:solidFill>
                  <a:schemeClr val="bg1"/>
                </a:solidFill>
              </a:rPr>
              <a:t>McKinley Marketing Partners overview</a:t>
            </a:r>
          </a:p>
          <a:p>
            <a:endParaRPr lang="en-US" sz="2400" b="1" dirty="0">
              <a:solidFill>
                <a:schemeClr val="bg1"/>
              </a:solidFill>
            </a:endParaRPr>
          </a:p>
          <a:p>
            <a:pPr marL="285750" indent="-285750">
              <a:buFont typeface="Arial" panose="020B0604020202020204" pitchFamily="34" charset="0"/>
              <a:buChar char="•"/>
            </a:pPr>
            <a:r>
              <a:rPr lang="en-US" sz="2400" b="1" dirty="0">
                <a:solidFill>
                  <a:schemeClr val="bg1"/>
                </a:solidFill>
              </a:rPr>
              <a:t>Applying for positions</a:t>
            </a:r>
          </a:p>
          <a:p>
            <a:endParaRPr lang="en-US" sz="2400" b="1" dirty="0">
              <a:solidFill>
                <a:schemeClr val="bg1"/>
              </a:solidFill>
            </a:endParaRPr>
          </a:p>
          <a:p>
            <a:pPr marL="285750" indent="-285750">
              <a:buFont typeface="Arial" panose="020B0604020202020204" pitchFamily="34" charset="0"/>
              <a:buChar char="•"/>
            </a:pPr>
            <a:r>
              <a:rPr lang="en-US" sz="2400" b="1" dirty="0">
                <a:solidFill>
                  <a:schemeClr val="bg1"/>
                </a:solidFill>
              </a:rPr>
              <a:t>Interview process</a:t>
            </a:r>
          </a:p>
          <a:p>
            <a:endParaRPr lang="en-US" sz="2400" b="1" dirty="0">
              <a:solidFill>
                <a:schemeClr val="bg1"/>
              </a:solidFill>
            </a:endParaRPr>
          </a:p>
          <a:p>
            <a:pPr marL="285750" indent="-285750">
              <a:buFont typeface="Arial" panose="020B0604020202020204" pitchFamily="34" charset="0"/>
              <a:buChar char="•"/>
            </a:pPr>
            <a:r>
              <a:rPr lang="en-US" sz="2400" b="1" dirty="0">
                <a:solidFill>
                  <a:schemeClr val="bg1"/>
                </a:solidFill>
              </a:rPr>
              <a:t>Marketing hiring trends</a:t>
            </a:r>
          </a:p>
          <a:p>
            <a:endParaRPr lang="en-US" sz="2400" b="1" dirty="0">
              <a:solidFill>
                <a:schemeClr val="bg1"/>
              </a:solidFill>
            </a:endParaRPr>
          </a:p>
          <a:p>
            <a:pPr marL="285750" indent="-285750">
              <a:buFont typeface="Arial" panose="020B0604020202020204" pitchFamily="34" charset="0"/>
              <a:buChar char="•"/>
            </a:pPr>
            <a:r>
              <a:rPr lang="en-US" sz="2400" b="1" dirty="0">
                <a:solidFill>
                  <a:schemeClr val="bg1"/>
                </a:solidFill>
              </a:rPr>
              <a:t>Q&amp;A</a:t>
            </a:r>
          </a:p>
          <a:p>
            <a:endParaRPr lang="en-US" dirty="0" err="1"/>
          </a:p>
        </p:txBody>
      </p:sp>
    </p:spTree>
    <p:extLst>
      <p:ext uri="{BB962C8B-B14F-4D97-AF65-F5344CB8AC3E}">
        <p14:creationId xmlns:p14="http://schemas.microsoft.com/office/powerpoint/2010/main" val="387389150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699935" y="1493283"/>
            <a:ext cx="4623453" cy="164426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93222" tIns="46610" rIns="93222" bIns="46610" rtlCol="0" anchor="ctr"/>
          <a:lstStyle/>
          <a:p>
            <a:pPr algn="ctr"/>
            <a:endParaRPr lang="en-US" sz="1377">
              <a:latin typeface="Roboto Light"/>
            </a:endParaRPr>
          </a:p>
        </p:txBody>
      </p:sp>
      <p:sp>
        <p:nvSpPr>
          <p:cNvPr id="10" name="Subtitle 2"/>
          <p:cNvSpPr txBox="1">
            <a:spLocks/>
          </p:cNvSpPr>
          <p:nvPr/>
        </p:nvSpPr>
        <p:spPr>
          <a:xfrm>
            <a:off x="4766184" y="1684247"/>
            <a:ext cx="4394749" cy="1453303"/>
          </a:xfrm>
          <a:prstGeom prst="rect">
            <a:avLst/>
          </a:prstGeom>
        </p:spPr>
        <p:txBody>
          <a:bodyPr vert="horz" lIns="93222" tIns="46610" rIns="93222" bIns="4661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1800" dirty="0">
              <a:solidFill>
                <a:schemeClr val="bg1"/>
              </a:solidFill>
            </a:endParaRPr>
          </a:p>
        </p:txBody>
      </p:sp>
      <p:sp>
        <p:nvSpPr>
          <p:cNvPr id="14" name="Rectangle 1"/>
          <p:cNvSpPr>
            <a:spLocks/>
          </p:cNvSpPr>
          <p:nvPr/>
        </p:nvSpPr>
        <p:spPr bwMode="auto">
          <a:xfrm>
            <a:off x="2360798" y="449865"/>
            <a:ext cx="4372351" cy="7386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nchor="ctr">
            <a:spAutoFit/>
          </a:bodyPr>
          <a:lstStyle/>
          <a:p>
            <a:pPr algn="ctr"/>
            <a:r>
              <a:rPr lang="en-US" sz="4800" b="1" dirty="0">
                <a:solidFill>
                  <a:schemeClr val="tx2"/>
                </a:solidFill>
                <a:latin typeface="+mj-lt"/>
                <a:ea typeface="ＭＳ Ｐゴシック" charset="0"/>
                <a:cs typeface="ＭＳ Ｐゴシック" charset="0"/>
                <a:sym typeface="Bebas Neue" charset="0"/>
              </a:rPr>
              <a:t>WHO WE ARE</a:t>
            </a:r>
          </a:p>
        </p:txBody>
      </p:sp>
      <p:sp>
        <p:nvSpPr>
          <p:cNvPr id="20" name="TextBox 19"/>
          <p:cNvSpPr txBox="1"/>
          <p:nvPr/>
        </p:nvSpPr>
        <p:spPr>
          <a:xfrm>
            <a:off x="640462" y="3372658"/>
            <a:ext cx="8251444" cy="3431111"/>
          </a:xfrm>
          <a:prstGeom prst="rect">
            <a:avLst/>
          </a:prstGeom>
          <a:noFill/>
        </p:spPr>
        <p:txBody>
          <a:bodyPr wrap="square" lIns="0" tIns="0" rIns="93222" bIns="0" numCol="1" spcCol="731227" rtlCol="0">
            <a:noAutofit/>
          </a:bodyPr>
          <a:lstStyle/>
          <a:p>
            <a:pPr algn="just">
              <a:lnSpc>
                <a:spcPct val="200000"/>
              </a:lnSpc>
            </a:pPr>
            <a:r>
              <a:rPr lang="en-US" sz="2000" dirty="0">
                <a:latin typeface="+mj-lt"/>
              </a:rPr>
              <a:t>Since 1995 the McKinley team has been filling contract, contract-to-hire, and direct hire positions at commercial and nonprofit organizations of all sizes, across a variety of industries. Our candidates are skilled in traditional and digital marketing, writing, content creation, graphic design and web development. And, their passion and experience enable them to deliver results quickly.</a:t>
            </a:r>
          </a:p>
          <a:p>
            <a:pPr algn="just">
              <a:lnSpc>
                <a:spcPts val="1296"/>
              </a:lnSpc>
            </a:pPr>
            <a:r>
              <a:rPr lang="en-US" sz="1400" dirty="0">
                <a:latin typeface="+mn-lt"/>
              </a:rPr>
              <a:t> </a:t>
            </a:r>
            <a:endParaRPr lang="en-US" sz="1400" dirty="0">
              <a:latin typeface="+mn-lt"/>
              <a:ea typeface="Open Sans" panose="020B0606030504020204" pitchFamily="34" charset="0"/>
              <a:cs typeface="Roboto Light"/>
            </a:endParaRPr>
          </a:p>
        </p:txBody>
      </p:sp>
      <p:pic>
        <p:nvPicPr>
          <p:cNvPr id="3" name="Picture Placeholder 2"/>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921" b="921"/>
          <a:stretch>
            <a:fillRect/>
          </a:stretch>
        </p:blipFill>
        <p:spPr>
          <a:xfrm>
            <a:off x="144767" y="1269347"/>
            <a:ext cx="4522043" cy="2103311"/>
          </a:xfrm>
        </p:spPr>
      </p:pic>
      <p:sp>
        <p:nvSpPr>
          <p:cNvPr id="5" name="Slide Number Placeholder 4"/>
          <p:cNvSpPr>
            <a:spLocks noGrp="1"/>
          </p:cNvSpPr>
          <p:nvPr>
            <p:ph type="sldNum" sz="quarter" idx="12"/>
          </p:nvPr>
        </p:nvSpPr>
        <p:spPr/>
        <p:txBody>
          <a:bodyPr/>
          <a:lstStyle/>
          <a:p>
            <a:fld id="{18FFD63D-7F43-3B4E-8B2F-7535F503E7C1}" type="slidenum">
              <a:rPr lang="en-US" smtClean="0"/>
              <a:pPr/>
              <a:t>3</a:t>
            </a:fld>
            <a:endParaRPr lang="en-US" dirty="0"/>
          </a:p>
        </p:txBody>
      </p:sp>
    </p:spTree>
    <p:extLst>
      <p:ext uri="{BB962C8B-B14F-4D97-AF65-F5344CB8AC3E}">
        <p14:creationId xmlns:p14="http://schemas.microsoft.com/office/powerpoint/2010/main" val="154168216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7" name="Group 86"/>
          <p:cNvGrpSpPr/>
          <p:nvPr/>
        </p:nvGrpSpPr>
        <p:grpSpPr>
          <a:xfrm>
            <a:off x="5418352" y="6364403"/>
            <a:ext cx="1053543" cy="374482"/>
            <a:chOff x="20408627" y="5106531"/>
            <a:chExt cx="2754674" cy="979149"/>
          </a:xfrm>
          <a:solidFill>
            <a:schemeClr val="tx2">
              <a:lumMod val="75000"/>
            </a:schemeClr>
          </a:solidFill>
        </p:grpSpPr>
        <p:grpSp>
          <p:nvGrpSpPr>
            <p:cNvPr id="88" name="Group 87"/>
            <p:cNvGrpSpPr/>
            <p:nvPr/>
          </p:nvGrpSpPr>
          <p:grpSpPr>
            <a:xfrm flipH="1">
              <a:off x="20408627" y="5106531"/>
              <a:ext cx="2754674" cy="979149"/>
              <a:chOff x="586559" y="2665602"/>
              <a:chExt cx="1033318" cy="367181"/>
            </a:xfrm>
            <a:grpFill/>
          </p:grpSpPr>
          <p:sp>
            <p:nvSpPr>
              <p:cNvPr id="90" name="Rectangle 89"/>
              <p:cNvSpPr/>
              <p:nvPr/>
            </p:nvSpPr>
            <p:spPr>
              <a:xfrm>
                <a:off x="586559" y="2665602"/>
                <a:ext cx="889507" cy="36718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77">
                  <a:solidFill>
                    <a:schemeClr val="bg1"/>
                  </a:solidFill>
                  <a:latin typeface="Roboto Regular"/>
                  <a:cs typeface="Roboto Regular"/>
                </a:endParaRPr>
              </a:p>
            </p:txBody>
          </p:sp>
          <p:sp>
            <p:nvSpPr>
              <p:cNvPr id="102" name="Right Triangle 101"/>
              <p:cNvSpPr/>
              <p:nvPr/>
            </p:nvSpPr>
            <p:spPr>
              <a:xfrm rot="5400000">
                <a:off x="1470323" y="2654356"/>
                <a:ext cx="138308" cy="1608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77">
                  <a:solidFill>
                    <a:schemeClr val="bg1"/>
                  </a:solidFill>
                  <a:latin typeface="Roboto Regular"/>
                  <a:cs typeface="Roboto Regular"/>
                </a:endParaRPr>
              </a:p>
            </p:txBody>
          </p:sp>
        </p:grpSp>
        <p:sp>
          <p:nvSpPr>
            <p:cNvPr id="89" name="TextBox 88"/>
            <p:cNvSpPr txBox="1"/>
            <p:nvPr/>
          </p:nvSpPr>
          <p:spPr>
            <a:xfrm>
              <a:off x="20879996" y="5438561"/>
              <a:ext cx="2181749" cy="402367"/>
            </a:xfrm>
            <a:prstGeom prst="rect">
              <a:avLst/>
            </a:prstGeom>
            <a:grpFill/>
          </p:spPr>
          <p:txBody>
            <a:bodyPr wrap="square" lIns="0" tIns="0" rIns="0" bIns="0" rtlCol="0" anchor="ctr">
              <a:spAutoFit/>
            </a:bodyPr>
            <a:lstStyle/>
            <a:p>
              <a:pPr algn="ctr"/>
              <a:r>
                <a:rPr lang="en-US" sz="1000" b="1" dirty="0">
                  <a:solidFill>
                    <a:schemeClr val="bg1"/>
                  </a:solidFill>
                  <a:latin typeface="+mn-lt"/>
                  <a:cs typeface="Roboto Regular"/>
                </a:rPr>
                <a:t>HOUSTON</a:t>
              </a:r>
            </a:p>
          </p:txBody>
        </p:sp>
      </p:grpSp>
      <p:grpSp>
        <p:nvGrpSpPr>
          <p:cNvPr id="82" name="Group 81"/>
          <p:cNvGrpSpPr/>
          <p:nvPr/>
        </p:nvGrpSpPr>
        <p:grpSpPr>
          <a:xfrm>
            <a:off x="5764846" y="5837336"/>
            <a:ext cx="1053543" cy="374482"/>
            <a:chOff x="20408627" y="5106531"/>
            <a:chExt cx="2754674" cy="979149"/>
          </a:xfrm>
          <a:solidFill>
            <a:schemeClr val="tx2">
              <a:lumMod val="75000"/>
            </a:schemeClr>
          </a:solidFill>
        </p:grpSpPr>
        <p:grpSp>
          <p:nvGrpSpPr>
            <p:cNvPr id="83" name="Group 82"/>
            <p:cNvGrpSpPr/>
            <p:nvPr/>
          </p:nvGrpSpPr>
          <p:grpSpPr>
            <a:xfrm flipH="1">
              <a:off x="20408627" y="5106531"/>
              <a:ext cx="2754674" cy="979149"/>
              <a:chOff x="586559" y="2665602"/>
              <a:chExt cx="1033318" cy="367181"/>
            </a:xfrm>
            <a:grpFill/>
          </p:grpSpPr>
          <p:sp>
            <p:nvSpPr>
              <p:cNvPr id="85" name="Rectangle 84"/>
              <p:cNvSpPr/>
              <p:nvPr/>
            </p:nvSpPr>
            <p:spPr>
              <a:xfrm>
                <a:off x="586559" y="2665602"/>
                <a:ext cx="889507" cy="36718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77">
                  <a:solidFill>
                    <a:schemeClr val="bg1"/>
                  </a:solidFill>
                  <a:latin typeface="Roboto Regular"/>
                  <a:cs typeface="Roboto Regular"/>
                </a:endParaRPr>
              </a:p>
            </p:txBody>
          </p:sp>
          <p:sp>
            <p:nvSpPr>
              <p:cNvPr id="86" name="Right Triangle 85"/>
              <p:cNvSpPr/>
              <p:nvPr/>
            </p:nvSpPr>
            <p:spPr>
              <a:xfrm rot="5400000">
                <a:off x="1470323" y="2654356"/>
                <a:ext cx="138308" cy="1608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77">
                  <a:solidFill>
                    <a:schemeClr val="bg1"/>
                  </a:solidFill>
                  <a:latin typeface="Roboto Regular"/>
                  <a:cs typeface="Roboto Regular"/>
                </a:endParaRPr>
              </a:p>
            </p:txBody>
          </p:sp>
        </p:grpSp>
        <p:sp>
          <p:nvSpPr>
            <p:cNvPr id="84" name="TextBox 83"/>
            <p:cNvSpPr txBox="1"/>
            <p:nvPr/>
          </p:nvSpPr>
          <p:spPr>
            <a:xfrm>
              <a:off x="20879996" y="5394287"/>
              <a:ext cx="2181749" cy="402367"/>
            </a:xfrm>
            <a:prstGeom prst="rect">
              <a:avLst/>
            </a:prstGeom>
            <a:grpFill/>
          </p:spPr>
          <p:txBody>
            <a:bodyPr wrap="square" lIns="0" tIns="0" rIns="0" bIns="0" rtlCol="0" anchor="ctr">
              <a:spAutoFit/>
            </a:bodyPr>
            <a:lstStyle/>
            <a:p>
              <a:pPr algn="ctr"/>
              <a:r>
                <a:rPr lang="en-US" sz="1000" b="1" dirty="0">
                  <a:solidFill>
                    <a:schemeClr val="bg1"/>
                  </a:solidFill>
                  <a:latin typeface="+mn-lt"/>
                  <a:cs typeface="Roboto Regular"/>
                </a:rPr>
                <a:t>DALLAS</a:t>
              </a:r>
            </a:p>
          </p:txBody>
        </p:sp>
      </p:grpSp>
      <p:grpSp>
        <p:nvGrpSpPr>
          <p:cNvPr id="513" name="Group 512"/>
          <p:cNvGrpSpPr>
            <a:grpSpLocks noChangeAspect="1"/>
          </p:cNvGrpSpPr>
          <p:nvPr/>
        </p:nvGrpSpPr>
        <p:grpSpPr>
          <a:xfrm>
            <a:off x="1311165" y="1983833"/>
            <a:ext cx="7009409" cy="4385289"/>
            <a:chOff x="5157992" y="1665629"/>
            <a:chExt cx="2936367" cy="1919171"/>
          </a:xfrm>
          <a:solidFill>
            <a:schemeClr val="bg1">
              <a:lumMod val="75000"/>
            </a:schemeClr>
          </a:solidFill>
        </p:grpSpPr>
        <p:sp>
          <p:nvSpPr>
            <p:cNvPr id="514" name="Freeform 5"/>
            <p:cNvSpPr>
              <a:spLocks/>
            </p:cNvSpPr>
            <p:nvPr/>
          </p:nvSpPr>
          <p:spPr bwMode="auto">
            <a:xfrm>
              <a:off x="5379188" y="1665629"/>
              <a:ext cx="365958" cy="271518"/>
            </a:xfrm>
            <a:custGeom>
              <a:avLst/>
              <a:gdLst>
                <a:gd name="T0" fmla="*/ 228 w 257"/>
                <a:gd name="T1" fmla="*/ 167 h 190"/>
                <a:gd name="T2" fmla="*/ 227 w 257"/>
                <a:gd name="T3" fmla="*/ 190 h 190"/>
                <a:gd name="T4" fmla="*/ 150 w 257"/>
                <a:gd name="T5" fmla="*/ 172 h 190"/>
                <a:gd name="T6" fmla="*/ 141 w 257"/>
                <a:gd name="T7" fmla="*/ 172 h 190"/>
                <a:gd name="T8" fmla="*/ 108 w 257"/>
                <a:gd name="T9" fmla="*/ 174 h 190"/>
                <a:gd name="T10" fmla="*/ 102 w 257"/>
                <a:gd name="T11" fmla="*/ 173 h 190"/>
                <a:gd name="T12" fmla="*/ 97 w 257"/>
                <a:gd name="T13" fmla="*/ 174 h 190"/>
                <a:gd name="T14" fmla="*/ 94 w 257"/>
                <a:gd name="T15" fmla="*/ 172 h 190"/>
                <a:gd name="T16" fmla="*/ 86 w 257"/>
                <a:gd name="T17" fmla="*/ 171 h 190"/>
                <a:gd name="T18" fmla="*/ 85 w 257"/>
                <a:gd name="T19" fmla="*/ 168 h 190"/>
                <a:gd name="T20" fmla="*/ 73 w 257"/>
                <a:gd name="T21" fmla="*/ 165 h 190"/>
                <a:gd name="T22" fmla="*/ 66 w 257"/>
                <a:gd name="T23" fmla="*/ 162 h 190"/>
                <a:gd name="T24" fmla="*/ 51 w 257"/>
                <a:gd name="T25" fmla="*/ 165 h 190"/>
                <a:gd name="T26" fmla="*/ 33 w 257"/>
                <a:gd name="T27" fmla="*/ 156 h 190"/>
                <a:gd name="T28" fmla="*/ 29 w 257"/>
                <a:gd name="T29" fmla="*/ 128 h 190"/>
                <a:gd name="T30" fmla="*/ 20 w 257"/>
                <a:gd name="T31" fmla="*/ 126 h 190"/>
                <a:gd name="T32" fmla="*/ 10 w 257"/>
                <a:gd name="T33" fmla="*/ 120 h 190"/>
                <a:gd name="T34" fmla="*/ 0 w 257"/>
                <a:gd name="T35" fmla="*/ 116 h 190"/>
                <a:gd name="T36" fmla="*/ 3 w 257"/>
                <a:gd name="T37" fmla="*/ 103 h 190"/>
                <a:gd name="T38" fmla="*/ 5 w 257"/>
                <a:gd name="T39" fmla="*/ 105 h 190"/>
                <a:gd name="T40" fmla="*/ 7 w 257"/>
                <a:gd name="T41" fmla="*/ 105 h 190"/>
                <a:gd name="T42" fmla="*/ 11 w 257"/>
                <a:gd name="T43" fmla="*/ 99 h 190"/>
                <a:gd name="T44" fmla="*/ 9 w 257"/>
                <a:gd name="T45" fmla="*/ 96 h 190"/>
                <a:gd name="T46" fmla="*/ 7 w 257"/>
                <a:gd name="T47" fmla="*/ 88 h 190"/>
                <a:gd name="T48" fmla="*/ 16 w 257"/>
                <a:gd name="T49" fmla="*/ 85 h 190"/>
                <a:gd name="T50" fmla="*/ 8 w 257"/>
                <a:gd name="T51" fmla="*/ 78 h 190"/>
                <a:gd name="T52" fmla="*/ 6 w 257"/>
                <a:gd name="T53" fmla="*/ 60 h 190"/>
                <a:gd name="T54" fmla="*/ 8 w 257"/>
                <a:gd name="T55" fmla="*/ 41 h 190"/>
                <a:gd name="T56" fmla="*/ 3 w 257"/>
                <a:gd name="T57" fmla="*/ 23 h 190"/>
                <a:gd name="T58" fmla="*/ 10 w 257"/>
                <a:gd name="T59" fmla="*/ 10 h 190"/>
                <a:gd name="T60" fmla="*/ 33 w 257"/>
                <a:gd name="T61" fmla="*/ 30 h 190"/>
                <a:gd name="T62" fmla="*/ 49 w 257"/>
                <a:gd name="T63" fmla="*/ 36 h 190"/>
                <a:gd name="T64" fmla="*/ 55 w 257"/>
                <a:gd name="T65" fmla="*/ 36 h 190"/>
                <a:gd name="T66" fmla="*/ 65 w 257"/>
                <a:gd name="T67" fmla="*/ 42 h 190"/>
                <a:gd name="T68" fmla="*/ 63 w 257"/>
                <a:gd name="T69" fmla="*/ 56 h 190"/>
                <a:gd name="T70" fmla="*/ 48 w 257"/>
                <a:gd name="T71" fmla="*/ 69 h 190"/>
                <a:gd name="T72" fmla="*/ 48 w 257"/>
                <a:gd name="T73" fmla="*/ 74 h 190"/>
                <a:gd name="T74" fmla="*/ 55 w 257"/>
                <a:gd name="T75" fmla="*/ 66 h 190"/>
                <a:gd name="T76" fmla="*/ 70 w 257"/>
                <a:gd name="T77" fmla="*/ 57 h 190"/>
                <a:gd name="T78" fmla="*/ 66 w 257"/>
                <a:gd name="T79" fmla="*/ 64 h 190"/>
                <a:gd name="T80" fmla="*/ 52 w 257"/>
                <a:gd name="T81" fmla="*/ 80 h 190"/>
                <a:gd name="T82" fmla="*/ 46 w 257"/>
                <a:gd name="T83" fmla="*/ 91 h 190"/>
                <a:gd name="T84" fmla="*/ 55 w 257"/>
                <a:gd name="T85" fmla="*/ 87 h 190"/>
                <a:gd name="T86" fmla="*/ 65 w 257"/>
                <a:gd name="T87" fmla="*/ 82 h 190"/>
                <a:gd name="T88" fmla="*/ 71 w 257"/>
                <a:gd name="T89" fmla="*/ 68 h 190"/>
                <a:gd name="T90" fmla="*/ 80 w 257"/>
                <a:gd name="T91" fmla="*/ 54 h 190"/>
                <a:gd name="T92" fmla="*/ 78 w 257"/>
                <a:gd name="T93" fmla="*/ 42 h 190"/>
                <a:gd name="T94" fmla="*/ 75 w 257"/>
                <a:gd name="T95" fmla="*/ 35 h 190"/>
                <a:gd name="T96" fmla="*/ 74 w 257"/>
                <a:gd name="T97" fmla="*/ 46 h 190"/>
                <a:gd name="T98" fmla="*/ 76 w 257"/>
                <a:gd name="T99" fmla="*/ 54 h 190"/>
                <a:gd name="T100" fmla="*/ 72 w 257"/>
                <a:gd name="T101" fmla="*/ 51 h 190"/>
                <a:gd name="T102" fmla="*/ 68 w 257"/>
                <a:gd name="T103" fmla="*/ 41 h 190"/>
                <a:gd name="T104" fmla="*/ 73 w 257"/>
                <a:gd name="T105" fmla="*/ 32 h 190"/>
                <a:gd name="T106" fmla="*/ 74 w 257"/>
                <a:gd name="T107" fmla="*/ 24 h 190"/>
                <a:gd name="T108" fmla="*/ 80 w 257"/>
                <a:gd name="T109" fmla="*/ 30 h 190"/>
                <a:gd name="T110" fmla="*/ 79 w 257"/>
                <a:gd name="T111" fmla="*/ 15 h 190"/>
                <a:gd name="T112" fmla="*/ 77 w 257"/>
                <a:gd name="T113" fmla="*/ 11 h 190"/>
                <a:gd name="T114" fmla="*/ 145 w 257"/>
                <a:gd name="T115" fmla="*/ 19 h 190"/>
                <a:gd name="T116" fmla="*/ 246 w 257"/>
                <a:gd name="T117" fmla="*/ 45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57" h="190">
                  <a:moveTo>
                    <a:pt x="257" y="47"/>
                  </a:moveTo>
                  <a:cubicBezTo>
                    <a:pt x="257" y="47"/>
                    <a:pt x="233" y="161"/>
                    <a:pt x="228" y="167"/>
                  </a:cubicBezTo>
                  <a:cubicBezTo>
                    <a:pt x="224" y="174"/>
                    <a:pt x="229" y="172"/>
                    <a:pt x="229" y="179"/>
                  </a:cubicBezTo>
                  <a:cubicBezTo>
                    <a:pt x="229" y="185"/>
                    <a:pt x="227" y="190"/>
                    <a:pt x="227" y="190"/>
                  </a:cubicBezTo>
                  <a:cubicBezTo>
                    <a:pt x="161" y="173"/>
                    <a:pt x="161" y="173"/>
                    <a:pt x="161" y="173"/>
                  </a:cubicBezTo>
                  <a:cubicBezTo>
                    <a:pt x="150" y="172"/>
                    <a:pt x="150" y="172"/>
                    <a:pt x="150" y="172"/>
                  </a:cubicBezTo>
                  <a:cubicBezTo>
                    <a:pt x="146" y="173"/>
                    <a:pt x="146" y="173"/>
                    <a:pt x="146" y="173"/>
                  </a:cubicBezTo>
                  <a:cubicBezTo>
                    <a:pt x="141" y="172"/>
                    <a:pt x="141" y="172"/>
                    <a:pt x="141" y="172"/>
                  </a:cubicBezTo>
                  <a:cubicBezTo>
                    <a:pt x="137" y="173"/>
                    <a:pt x="137" y="173"/>
                    <a:pt x="137" y="173"/>
                  </a:cubicBezTo>
                  <a:cubicBezTo>
                    <a:pt x="108" y="174"/>
                    <a:pt x="108" y="174"/>
                    <a:pt x="108" y="174"/>
                  </a:cubicBezTo>
                  <a:cubicBezTo>
                    <a:pt x="105" y="172"/>
                    <a:pt x="105" y="172"/>
                    <a:pt x="105" y="172"/>
                  </a:cubicBezTo>
                  <a:cubicBezTo>
                    <a:pt x="102" y="173"/>
                    <a:pt x="102" y="173"/>
                    <a:pt x="102" y="173"/>
                  </a:cubicBezTo>
                  <a:cubicBezTo>
                    <a:pt x="99" y="174"/>
                    <a:pt x="99" y="174"/>
                    <a:pt x="99" y="174"/>
                  </a:cubicBezTo>
                  <a:cubicBezTo>
                    <a:pt x="97" y="174"/>
                    <a:pt x="97" y="174"/>
                    <a:pt x="97" y="174"/>
                  </a:cubicBezTo>
                  <a:cubicBezTo>
                    <a:pt x="94" y="173"/>
                    <a:pt x="94" y="173"/>
                    <a:pt x="94" y="173"/>
                  </a:cubicBezTo>
                  <a:cubicBezTo>
                    <a:pt x="94" y="172"/>
                    <a:pt x="94" y="172"/>
                    <a:pt x="94" y="172"/>
                  </a:cubicBezTo>
                  <a:cubicBezTo>
                    <a:pt x="89" y="172"/>
                    <a:pt x="89" y="172"/>
                    <a:pt x="89" y="172"/>
                  </a:cubicBezTo>
                  <a:cubicBezTo>
                    <a:pt x="86" y="171"/>
                    <a:pt x="86" y="171"/>
                    <a:pt x="86" y="171"/>
                  </a:cubicBezTo>
                  <a:cubicBezTo>
                    <a:pt x="85" y="169"/>
                    <a:pt x="85" y="169"/>
                    <a:pt x="85" y="169"/>
                  </a:cubicBezTo>
                  <a:cubicBezTo>
                    <a:pt x="85" y="168"/>
                    <a:pt x="85" y="168"/>
                    <a:pt x="85" y="168"/>
                  </a:cubicBezTo>
                  <a:cubicBezTo>
                    <a:pt x="81" y="167"/>
                    <a:pt x="81" y="167"/>
                    <a:pt x="81" y="167"/>
                  </a:cubicBezTo>
                  <a:cubicBezTo>
                    <a:pt x="73" y="165"/>
                    <a:pt x="73" y="165"/>
                    <a:pt x="73" y="165"/>
                  </a:cubicBezTo>
                  <a:cubicBezTo>
                    <a:pt x="68" y="163"/>
                    <a:pt x="68" y="163"/>
                    <a:pt x="68" y="163"/>
                  </a:cubicBezTo>
                  <a:cubicBezTo>
                    <a:pt x="66" y="162"/>
                    <a:pt x="66" y="162"/>
                    <a:pt x="66" y="162"/>
                  </a:cubicBezTo>
                  <a:cubicBezTo>
                    <a:pt x="60" y="163"/>
                    <a:pt x="60" y="163"/>
                    <a:pt x="60" y="163"/>
                  </a:cubicBezTo>
                  <a:cubicBezTo>
                    <a:pt x="51" y="165"/>
                    <a:pt x="51" y="165"/>
                    <a:pt x="51" y="165"/>
                  </a:cubicBezTo>
                  <a:cubicBezTo>
                    <a:pt x="40" y="162"/>
                    <a:pt x="40" y="162"/>
                    <a:pt x="40" y="162"/>
                  </a:cubicBezTo>
                  <a:cubicBezTo>
                    <a:pt x="33" y="156"/>
                    <a:pt x="33" y="156"/>
                    <a:pt x="33" y="156"/>
                  </a:cubicBezTo>
                  <a:cubicBezTo>
                    <a:pt x="33" y="156"/>
                    <a:pt x="36" y="149"/>
                    <a:pt x="35" y="140"/>
                  </a:cubicBezTo>
                  <a:cubicBezTo>
                    <a:pt x="34" y="130"/>
                    <a:pt x="29" y="128"/>
                    <a:pt x="29" y="128"/>
                  </a:cubicBezTo>
                  <a:cubicBezTo>
                    <a:pt x="24" y="128"/>
                    <a:pt x="24" y="128"/>
                    <a:pt x="24" y="128"/>
                  </a:cubicBezTo>
                  <a:cubicBezTo>
                    <a:pt x="20" y="126"/>
                    <a:pt x="20" y="126"/>
                    <a:pt x="20" y="126"/>
                  </a:cubicBezTo>
                  <a:cubicBezTo>
                    <a:pt x="20" y="126"/>
                    <a:pt x="20" y="120"/>
                    <a:pt x="15" y="120"/>
                  </a:cubicBezTo>
                  <a:cubicBezTo>
                    <a:pt x="10" y="120"/>
                    <a:pt x="10" y="120"/>
                    <a:pt x="10" y="120"/>
                  </a:cubicBezTo>
                  <a:cubicBezTo>
                    <a:pt x="4" y="119"/>
                    <a:pt x="4" y="119"/>
                    <a:pt x="4" y="119"/>
                  </a:cubicBezTo>
                  <a:cubicBezTo>
                    <a:pt x="0" y="116"/>
                    <a:pt x="0" y="116"/>
                    <a:pt x="0" y="116"/>
                  </a:cubicBezTo>
                  <a:cubicBezTo>
                    <a:pt x="1" y="109"/>
                    <a:pt x="1" y="109"/>
                    <a:pt x="1" y="109"/>
                  </a:cubicBezTo>
                  <a:cubicBezTo>
                    <a:pt x="3" y="103"/>
                    <a:pt x="3" y="103"/>
                    <a:pt x="3" y="103"/>
                  </a:cubicBezTo>
                  <a:cubicBezTo>
                    <a:pt x="4" y="102"/>
                    <a:pt x="4" y="102"/>
                    <a:pt x="4" y="102"/>
                  </a:cubicBezTo>
                  <a:cubicBezTo>
                    <a:pt x="5" y="105"/>
                    <a:pt x="5" y="105"/>
                    <a:pt x="5" y="105"/>
                  </a:cubicBezTo>
                  <a:cubicBezTo>
                    <a:pt x="6" y="106"/>
                    <a:pt x="6" y="106"/>
                    <a:pt x="6" y="106"/>
                  </a:cubicBezTo>
                  <a:cubicBezTo>
                    <a:pt x="7" y="105"/>
                    <a:pt x="7" y="105"/>
                    <a:pt x="7" y="105"/>
                  </a:cubicBezTo>
                  <a:cubicBezTo>
                    <a:pt x="7" y="101"/>
                    <a:pt x="7" y="101"/>
                    <a:pt x="7" y="101"/>
                  </a:cubicBezTo>
                  <a:cubicBezTo>
                    <a:pt x="11" y="99"/>
                    <a:pt x="11" y="99"/>
                    <a:pt x="11" y="99"/>
                  </a:cubicBezTo>
                  <a:cubicBezTo>
                    <a:pt x="11" y="98"/>
                    <a:pt x="11" y="98"/>
                    <a:pt x="11" y="98"/>
                  </a:cubicBezTo>
                  <a:cubicBezTo>
                    <a:pt x="9" y="96"/>
                    <a:pt x="9" y="96"/>
                    <a:pt x="9" y="96"/>
                  </a:cubicBezTo>
                  <a:cubicBezTo>
                    <a:pt x="8" y="95"/>
                    <a:pt x="8" y="95"/>
                    <a:pt x="8" y="95"/>
                  </a:cubicBezTo>
                  <a:cubicBezTo>
                    <a:pt x="7" y="88"/>
                    <a:pt x="7" y="88"/>
                    <a:pt x="7" y="88"/>
                  </a:cubicBezTo>
                  <a:cubicBezTo>
                    <a:pt x="14" y="87"/>
                    <a:pt x="14" y="87"/>
                    <a:pt x="14" y="87"/>
                  </a:cubicBezTo>
                  <a:cubicBezTo>
                    <a:pt x="16" y="85"/>
                    <a:pt x="16" y="85"/>
                    <a:pt x="16" y="85"/>
                  </a:cubicBezTo>
                  <a:cubicBezTo>
                    <a:pt x="10" y="80"/>
                    <a:pt x="10" y="80"/>
                    <a:pt x="10" y="80"/>
                  </a:cubicBezTo>
                  <a:cubicBezTo>
                    <a:pt x="8" y="78"/>
                    <a:pt x="8" y="78"/>
                    <a:pt x="8" y="78"/>
                  </a:cubicBezTo>
                  <a:cubicBezTo>
                    <a:pt x="6" y="64"/>
                    <a:pt x="6" y="64"/>
                    <a:pt x="6" y="64"/>
                  </a:cubicBezTo>
                  <a:cubicBezTo>
                    <a:pt x="6" y="60"/>
                    <a:pt x="6" y="60"/>
                    <a:pt x="6" y="60"/>
                  </a:cubicBezTo>
                  <a:cubicBezTo>
                    <a:pt x="8" y="59"/>
                    <a:pt x="8" y="59"/>
                    <a:pt x="8" y="59"/>
                  </a:cubicBezTo>
                  <a:cubicBezTo>
                    <a:pt x="8" y="41"/>
                    <a:pt x="8" y="41"/>
                    <a:pt x="8" y="41"/>
                  </a:cubicBezTo>
                  <a:cubicBezTo>
                    <a:pt x="3" y="37"/>
                    <a:pt x="3" y="37"/>
                    <a:pt x="3" y="37"/>
                  </a:cubicBezTo>
                  <a:cubicBezTo>
                    <a:pt x="3" y="23"/>
                    <a:pt x="3" y="23"/>
                    <a:pt x="3" y="23"/>
                  </a:cubicBezTo>
                  <a:cubicBezTo>
                    <a:pt x="8" y="17"/>
                    <a:pt x="8" y="17"/>
                    <a:pt x="8" y="17"/>
                  </a:cubicBezTo>
                  <a:cubicBezTo>
                    <a:pt x="10" y="10"/>
                    <a:pt x="10" y="10"/>
                    <a:pt x="10" y="10"/>
                  </a:cubicBezTo>
                  <a:cubicBezTo>
                    <a:pt x="21" y="21"/>
                    <a:pt x="21" y="21"/>
                    <a:pt x="21" y="21"/>
                  </a:cubicBezTo>
                  <a:cubicBezTo>
                    <a:pt x="33" y="30"/>
                    <a:pt x="33" y="30"/>
                    <a:pt x="33" y="30"/>
                  </a:cubicBezTo>
                  <a:cubicBezTo>
                    <a:pt x="42" y="34"/>
                    <a:pt x="42" y="34"/>
                    <a:pt x="42" y="34"/>
                  </a:cubicBezTo>
                  <a:cubicBezTo>
                    <a:pt x="49" y="36"/>
                    <a:pt x="49" y="36"/>
                    <a:pt x="49" y="36"/>
                  </a:cubicBezTo>
                  <a:cubicBezTo>
                    <a:pt x="52" y="36"/>
                    <a:pt x="52" y="36"/>
                    <a:pt x="52" y="36"/>
                  </a:cubicBezTo>
                  <a:cubicBezTo>
                    <a:pt x="55" y="36"/>
                    <a:pt x="55" y="36"/>
                    <a:pt x="55" y="36"/>
                  </a:cubicBezTo>
                  <a:cubicBezTo>
                    <a:pt x="57" y="43"/>
                    <a:pt x="57" y="43"/>
                    <a:pt x="57" y="43"/>
                  </a:cubicBezTo>
                  <a:cubicBezTo>
                    <a:pt x="65" y="42"/>
                    <a:pt x="65" y="42"/>
                    <a:pt x="65" y="42"/>
                  </a:cubicBezTo>
                  <a:cubicBezTo>
                    <a:pt x="66" y="52"/>
                    <a:pt x="66" y="52"/>
                    <a:pt x="66" y="52"/>
                  </a:cubicBezTo>
                  <a:cubicBezTo>
                    <a:pt x="63" y="56"/>
                    <a:pt x="63" y="56"/>
                    <a:pt x="63" y="56"/>
                  </a:cubicBezTo>
                  <a:cubicBezTo>
                    <a:pt x="54" y="61"/>
                    <a:pt x="54" y="61"/>
                    <a:pt x="54" y="61"/>
                  </a:cubicBezTo>
                  <a:cubicBezTo>
                    <a:pt x="48" y="69"/>
                    <a:pt x="48" y="69"/>
                    <a:pt x="48" y="69"/>
                  </a:cubicBezTo>
                  <a:cubicBezTo>
                    <a:pt x="46" y="73"/>
                    <a:pt x="46" y="73"/>
                    <a:pt x="46" y="73"/>
                  </a:cubicBezTo>
                  <a:cubicBezTo>
                    <a:pt x="48" y="74"/>
                    <a:pt x="48" y="74"/>
                    <a:pt x="48" y="74"/>
                  </a:cubicBezTo>
                  <a:cubicBezTo>
                    <a:pt x="52" y="70"/>
                    <a:pt x="52" y="70"/>
                    <a:pt x="52" y="70"/>
                  </a:cubicBezTo>
                  <a:cubicBezTo>
                    <a:pt x="55" y="66"/>
                    <a:pt x="55" y="66"/>
                    <a:pt x="55" y="66"/>
                  </a:cubicBezTo>
                  <a:cubicBezTo>
                    <a:pt x="64" y="60"/>
                    <a:pt x="64" y="60"/>
                    <a:pt x="64" y="60"/>
                  </a:cubicBezTo>
                  <a:cubicBezTo>
                    <a:pt x="70" y="57"/>
                    <a:pt x="70" y="57"/>
                    <a:pt x="70" y="57"/>
                  </a:cubicBezTo>
                  <a:cubicBezTo>
                    <a:pt x="69" y="61"/>
                    <a:pt x="69" y="61"/>
                    <a:pt x="69" y="61"/>
                  </a:cubicBezTo>
                  <a:cubicBezTo>
                    <a:pt x="66" y="64"/>
                    <a:pt x="66" y="64"/>
                    <a:pt x="66" y="64"/>
                  </a:cubicBezTo>
                  <a:cubicBezTo>
                    <a:pt x="62" y="74"/>
                    <a:pt x="62" y="74"/>
                    <a:pt x="62" y="74"/>
                  </a:cubicBezTo>
                  <a:cubicBezTo>
                    <a:pt x="52" y="80"/>
                    <a:pt x="52" y="80"/>
                    <a:pt x="52" y="80"/>
                  </a:cubicBezTo>
                  <a:cubicBezTo>
                    <a:pt x="46" y="86"/>
                    <a:pt x="46" y="86"/>
                    <a:pt x="46" y="86"/>
                  </a:cubicBezTo>
                  <a:cubicBezTo>
                    <a:pt x="46" y="91"/>
                    <a:pt x="46" y="91"/>
                    <a:pt x="46" y="91"/>
                  </a:cubicBezTo>
                  <a:cubicBezTo>
                    <a:pt x="50" y="92"/>
                    <a:pt x="50" y="92"/>
                    <a:pt x="50" y="92"/>
                  </a:cubicBezTo>
                  <a:cubicBezTo>
                    <a:pt x="55" y="87"/>
                    <a:pt x="55" y="87"/>
                    <a:pt x="55" y="87"/>
                  </a:cubicBezTo>
                  <a:cubicBezTo>
                    <a:pt x="60" y="83"/>
                    <a:pt x="60" y="83"/>
                    <a:pt x="60" y="83"/>
                  </a:cubicBezTo>
                  <a:cubicBezTo>
                    <a:pt x="65" y="82"/>
                    <a:pt x="65" y="82"/>
                    <a:pt x="65" y="82"/>
                  </a:cubicBezTo>
                  <a:cubicBezTo>
                    <a:pt x="69" y="78"/>
                    <a:pt x="69" y="78"/>
                    <a:pt x="69" y="78"/>
                  </a:cubicBezTo>
                  <a:cubicBezTo>
                    <a:pt x="71" y="68"/>
                    <a:pt x="71" y="68"/>
                    <a:pt x="71" y="68"/>
                  </a:cubicBezTo>
                  <a:cubicBezTo>
                    <a:pt x="75" y="60"/>
                    <a:pt x="75" y="60"/>
                    <a:pt x="75" y="60"/>
                  </a:cubicBezTo>
                  <a:cubicBezTo>
                    <a:pt x="80" y="54"/>
                    <a:pt x="80" y="54"/>
                    <a:pt x="80" y="54"/>
                  </a:cubicBezTo>
                  <a:cubicBezTo>
                    <a:pt x="81" y="50"/>
                    <a:pt x="81" y="50"/>
                    <a:pt x="81" y="50"/>
                  </a:cubicBezTo>
                  <a:cubicBezTo>
                    <a:pt x="78" y="42"/>
                    <a:pt x="78" y="42"/>
                    <a:pt x="78" y="42"/>
                  </a:cubicBezTo>
                  <a:cubicBezTo>
                    <a:pt x="78" y="34"/>
                    <a:pt x="78" y="34"/>
                    <a:pt x="78" y="34"/>
                  </a:cubicBezTo>
                  <a:cubicBezTo>
                    <a:pt x="75" y="35"/>
                    <a:pt x="75" y="35"/>
                    <a:pt x="75" y="35"/>
                  </a:cubicBezTo>
                  <a:cubicBezTo>
                    <a:pt x="73" y="38"/>
                    <a:pt x="73" y="38"/>
                    <a:pt x="73" y="38"/>
                  </a:cubicBezTo>
                  <a:cubicBezTo>
                    <a:pt x="74" y="46"/>
                    <a:pt x="74" y="46"/>
                    <a:pt x="74" y="46"/>
                  </a:cubicBezTo>
                  <a:cubicBezTo>
                    <a:pt x="76" y="52"/>
                    <a:pt x="76" y="52"/>
                    <a:pt x="76" y="52"/>
                  </a:cubicBezTo>
                  <a:cubicBezTo>
                    <a:pt x="76" y="54"/>
                    <a:pt x="76" y="54"/>
                    <a:pt x="76" y="54"/>
                  </a:cubicBezTo>
                  <a:cubicBezTo>
                    <a:pt x="74" y="53"/>
                    <a:pt x="74" y="53"/>
                    <a:pt x="74" y="53"/>
                  </a:cubicBezTo>
                  <a:cubicBezTo>
                    <a:pt x="72" y="51"/>
                    <a:pt x="72" y="51"/>
                    <a:pt x="72" y="51"/>
                  </a:cubicBezTo>
                  <a:cubicBezTo>
                    <a:pt x="70" y="46"/>
                    <a:pt x="70" y="46"/>
                    <a:pt x="70" y="46"/>
                  </a:cubicBezTo>
                  <a:cubicBezTo>
                    <a:pt x="68" y="41"/>
                    <a:pt x="68" y="41"/>
                    <a:pt x="68" y="41"/>
                  </a:cubicBezTo>
                  <a:cubicBezTo>
                    <a:pt x="68" y="37"/>
                    <a:pt x="68" y="37"/>
                    <a:pt x="68" y="37"/>
                  </a:cubicBezTo>
                  <a:cubicBezTo>
                    <a:pt x="73" y="32"/>
                    <a:pt x="73" y="32"/>
                    <a:pt x="73" y="32"/>
                  </a:cubicBezTo>
                  <a:cubicBezTo>
                    <a:pt x="75" y="28"/>
                    <a:pt x="75" y="28"/>
                    <a:pt x="75" y="28"/>
                  </a:cubicBezTo>
                  <a:cubicBezTo>
                    <a:pt x="74" y="24"/>
                    <a:pt x="74" y="24"/>
                    <a:pt x="74" y="24"/>
                  </a:cubicBezTo>
                  <a:cubicBezTo>
                    <a:pt x="79" y="29"/>
                    <a:pt x="79" y="29"/>
                    <a:pt x="79" y="29"/>
                  </a:cubicBezTo>
                  <a:cubicBezTo>
                    <a:pt x="80" y="30"/>
                    <a:pt x="80" y="30"/>
                    <a:pt x="80" y="30"/>
                  </a:cubicBezTo>
                  <a:cubicBezTo>
                    <a:pt x="81" y="24"/>
                    <a:pt x="81" y="24"/>
                    <a:pt x="81" y="24"/>
                  </a:cubicBezTo>
                  <a:cubicBezTo>
                    <a:pt x="79" y="15"/>
                    <a:pt x="79" y="15"/>
                    <a:pt x="79" y="15"/>
                  </a:cubicBezTo>
                  <a:cubicBezTo>
                    <a:pt x="80" y="12"/>
                    <a:pt x="80" y="12"/>
                    <a:pt x="80" y="12"/>
                  </a:cubicBezTo>
                  <a:cubicBezTo>
                    <a:pt x="77" y="11"/>
                    <a:pt x="77" y="11"/>
                    <a:pt x="77" y="11"/>
                  </a:cubicBezTo>
                  <a:cubicBezTo>
                    <a:pt x="76" y="0"/>
                    <a:pt x="76" y="0"/>
                    <a:pt x="76" y="0"/>
                  </a:cubicBezTo>
                  <a:cubicBezTo>
                    <a:pt x="76" y="0"/>
                    <a:pt x="133" y="16"/>
                    <a:pt x="145" y="19"/>
                  </a:cubicBezTo>
                  <a:cubicBezTo>
                    <a:pt x="156" y="22"/>
                    <a:pt x="230" y="42"/>
                    <a:pt x="235" y="43"/>
                  </a:cubicBezTo>
                  <a:cubicBezTo>
                    <a:pt x="240" y="45"/>
                    <a:pt x="246" y="45"/>
                    <a:pt x="246" y="45"/>
                  </a:cubicBezTo>
                  <a:lnTo>
                    <a:pt x="257" y="47"/>
                  </a:lnTo>
                  <a:close/>
                </a:path>
              </a:pathLst>
            </a:custGeom>
            <a:grpFill/>
            <a:ln w="6350" cap="flat">
              <a:solidFill>
                <a:srgbClr val="FFFFFF"/>
              </a:solidFill>
              <a:prstDash val="solid"/>
              <a:miter lim="800000"/>
              <a:headEnd/>
              <a:tailEnd/>
            </a:ln>
          </p:spPr>
          <p:txBody>
            <a:bodyPr vert="horz" wrap="square" lIns="34972" tIns="17486" rIns="34972" bIns="17486" numCol="1" anchor="t" anchorCtr="0" compatLnSpc="1">
              <a:prstTxWarp prst="textNoShape">
                <a:avLst/>
              </a:prstTxWarp>
            </a:bodyPr>
            <a:lstStyle/>
            <a:p>
              <a:endParaRPr lang="en-US" sz="1377">
                <a:latin typeface="Roboto Light"/>
              </a:endParaRPr>
            </a:p>
          </p:txBody>
        </p:sp>
        <p:sp>
          <p:nvSpPr>
            <p:cNvPr id="515" name="Freeform 6"/>
            <p:cNvSpPr>
              <a:spLocks/>
            </p:cNvSpPr>
            <p:nvPr/>
          </p:nvSpPr>
          <p:spPr bwMode="auto">
            <a:xfrm>
              <a:off x="5925595" y="2621841"/>
              <a:ext cx="384509" cy="394627"/>
            </a:xfrm>
            <a:custGeom>
              <a:avLst/>
              <a:gdLst>
                <a:gd name="T0" fmla="*/ 34 w 228"/>
                <a:gd name="T1" fmla="*/ 0 h 234"/>
                <a:gd name="T2" fmla="*/ 228 w 228"/>
                <a:gd name="T3" fmla="*/ 23 h 234"/>
                <a:gd name="T4" fmla="*/ 227 w 228"/>
                <a:gd name="T5" fmla="*/ 44 h 234"/>
                <a:gd name="T6" fmla="*/ 224 w 228"/>
                <a:gd name="T7" fmla="*/ 44 h 234"/>
                <a:gd name="T8" fmla="*/ 210 w 228"/>
                <a:gd name="T9" fmla="*/ 226 h 234"/>
                <a:gd name="T10" fmla="*/ 91 w 228"/>
                <a:gd name="T11" fmla="*/ 215 h 234"/>
                <a:gd name="T12" fmla="*/ 90 w 228"/>
                <a:gd name="T13" fmla="*/ 224 h 234"/>
                <a:gd name="T14" fmla="*/ 32 w 228"/>
                <a:gd name="T15" fmla="*/ 218 h 234"/>
                <a:gd name="T16" fmla="*/ 29 w 228"/>
                <a:gd name="T17" fmla="*/ 234 h 234"/>
                <a:gd name="T18" fmla="*/ 0 w 228"/>
                <a:gd name="T19" fmla="*/ 230 h 234"/>
                <a:gd name="T20" fmla="*/ 34 w 228"/>
                <a:gd name="T21" fmla="*/ 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8" h="234">
                  <a:moveTo>
                    <a:pt x="34" y="0"/>
                  </a:moveTo>
                  <a:lnTo>
                    <a:pt x="228" y="23"/>
                  </a:lnTo>
                  <a:lnTo>
                    <a:pt x="227" y="44"/>
                  </a:lnTo>
                  <a:lnTo>
                    <a:pt x="224" y="44"/>
                  </a:lnTo>
                  <a:lnTo>
                    <a:pt x="210" y="226"/>
                  </a:lnTo>
                  <a:lnTo>
                    <a:pt x="91" y="215"/>
                  </a:lnTo>
                  <a:lnTo>
                    <a:pt x="90" y="224"/>
                  </a:lnTo>
                  <a:lnTo>
                    <a:pt x="32" y="218"/>
                  </a:lnTo>
                  <a:lnTo>
                    <a:pt x="29" y="234"/>
                  </a:lnTo>
                  <a:lnTo>
                    <a:pt x="0" y="230"/>
                  </a:lnTo>
                  <a:lnTo>
                    <a:pt x="34" y="0"/>
                  </a:lnTo>
                  <a:close/>
                </a:path>
              </a:pathLst>
            </a:custGeom>
            <a:grpFill/>
            <a:ln w="6350" cap="flat">
              <a:solidFill>
                <a:srgbClr val="FFFFFF"/>
              </a:solidFill>
              <a:prstDash val="solid"/>
              <a:miter lim="800000"/>
              <a:headEnd/>
              <a:tailEnd/>
            </a:ln>
          </p:spPr>
          <p:txBody>
            <a:bodyPr vert="horz" wrap="square" lIns="34972" tIns="17486" rIns="34972" bIns="17486" numCol="1" anchor="t" anchorCtr="0" compatLnSpc="1">
              <a:prstTxWarp prst="textNoShape">
                <a:avLst/>
              </a:prstTxWarp>
            </a:bodyPr>
            <a:lstStyle/>
            <a:p>
              <a:endParaRPr lang="en-US" sz="1377">
                <a:latin typeface="Roboto Light"/>
              </a:endParaRPr>
            </a:p>
          </p:txBody>
        </p:sp>
        <p:sp>
          <p:nvSpPr>
            <p:cNvPr id="516" name="Freeform 7"/>
            <p:cNvSpPr>
              <a:spLocks/>
            </p:cNvSpPr>
            <p:nvPr/>
          </p:nvSpPr>
          <p:spPr bwMode="auto">
            <a:xfrm>
              <a:off x="6068941" y="2696045"/>
              <a:ext cx="762272" cy="752153"/>
            </a:xfrm>
            <a:custGeom>
              <a:avLst/>
              <a:gdLst>
                <a:gd name="T0" fmla="*/ 450 w 452"/>
                <a:gd name="T1" fmla="*/ 234 h 446"/>
                <a:gd name="T2" fmla="*/ 446 w 452"/>
                <a:gd name="T3" fmla="*/ 215 h 446"/>
                <a:gd name="T4" fmla="*/ 435 w 452"/>
                <a:gd name="T5" fmla="*/ 131 h 446"/>
                <a:gd name="T6" fmla="*/ 417 w 452"/>
                <a:gd name="T7" fmla="*/ 128 h 446"/>
                <a:gd name="T8" fmla="*/ 398 w 452"/>
                <a:gd name="T9" fmla="*/ 117 h 446"/>
                <a:gd name="T10" fmla="*/ 378 w 452"/>
                <a:gd name="T11" fmla="*/ 116 h 446"/>
                <a:gd name="T12" fmla="*/ 365 w 452"/>
                <a:gd name="T13" fmla="*/ 118 h 446"/>
                <a:gd name="T14" fmla="*/ 352 w 452"/>
                <a:gd name="T15" fmla="*/ 122 h 446"/>
                <a:gd name="T16" fmla="*/ 332 w 452"/>
                <a:gd name="T17" fmla="*/ 118 h 446"/>
                <a:gd name="T18" fmla="*/ 325 w 452"/>
                <a:gd name="T19" fmla="*/ 116 h 446"/>
                <a:gd name="T20" fmla="*/ 310 w 452"/>
                <a:gd name="T21" fmla="*/ 112 h 446"/>
                <a:gd name="T22" fmla="*/ 301 w 452"/>
                <a:gd name="T23" fmla="*/ 111 h 446"/>
                <a:gd name="T24" fmla="*/ 284 w 452"/>
                <a:gd name="T25" fmla="*/ 107 h 446"/>
                <a:gd name="T26" fmla="*/ 269 w 452"/>
                <a:gd name="T27" fmla="*/ 101 h 446"/>
                <a:gd name="T28" fmla="*/ 253 w 452"/>
                <a:gd name="T29" fmla="*/ 93 h 446"/>
                <a:gd name="T30" fmla="*/ 242 w 452"/>
                <a:gd name="T31" fmla="*/ 90 h 446"/>
                <a:gd name="T32" fmla="*/ 125 w 452"/>
                <a:gd name="T33" fmla="*/ 182 h 446"/>
                <a:gd name="T34" fmla="*/ 2 w 452"/>
                <a:gd name="T35" fmla="*/ 183 h 446"/>
                <a:gd name="T36" fmla="*/ 13 w 452"/>
                <a:gd name="T37" fmla="*/ 197 h 446"/>
                <a:gd name="T38" fmla="*/ 22 w 452"/>
                <a:gd name="T39" fmla="*/ 205 h 446"/>
                <a:gd name="T40" fmla="*/ 41 w 452"/>
                <a:gd name="T41" fmla="*/ 224 h 446"/>
                <a:gd name="T42" fmla="*/ 55 w 452"/>
                <a:gd name="T43" fmla="*/ 238 h 446"/>
                <a:gd name="T44" fmla="*/ 59 w 452"/>
                <a:gd name="T45" fmla="*/ 259 h 446"/>
                <a:gd name="T46" fmla="*/ 66 w 452"/>
                <a:gd name="T47" fmla="*/ 278 h 446"/>
                <a:gd name="T48" fmla="*/ 74 w 452"/>
                <a:gd name="T49" fmla="*/ 286 h 446"/>
                <a:gd name="T50" fmla="*/ 88 w 452"/>
                <a:gd name="T51" fmla="*/ 296 h 446"/>
                <a:gd name="T52" fmla="*/ 109 w 452"/>
                <a:gd name="T53" fmla="*/ 307 h 446"/>
                <a:gd name="T54" fmla="*/ 120 w 452"/>
                <a:gd name="T55" fmla="*/ 298 h 446"/>
                <a:gd name="T56" fmla="*/ 127 w 452"/>
                <a:gd name="T57" fmla="*/ 283 h 446"/>
                <a:gd name="T58" fmla="*/ 148 w 452"/>
                <a:gd name="T59" fmla="*/ 275 h 446"/>
                <a:gd name="T60" fmla="*/ 170 w 452"/>
                <a:gd name="T61" fmla="*/ 279 h 446"/>
                <a:gd name="T62" fmla="*/ 183 w 452"/>
                <a:gd name="T63" fmla="*/ 292 h 446"/>
                <a:gd name="T64" fmla="*/ 200 w 452"/>
                <a:gd name="T65" fmla="*/ 320 h 446"/>
                <a:gd name="T66" fmla="*/ 210 w 452"/>
                <a:gd name="T67" fmla="*/ 343 h 446"/>
                <a:gd name="T68" fmla="*/ 235 w 452"/>
                <a:gd name="T69" fmla="*/ 372 h 446"/>
                <a:gd name="T70" fmla="*/ 237 w 452"/>
                <a:gd name="T71" fmla="*/ 388 h 446"/>
                <a:gd name="T72" fmla="*/ 249 w 452"/>
                <a:gd name="T73" fmla="*/ 416 h 446"/>
                <a:gd name="T74" fmla="*/ 273 w 452"/>
                <a:gd name="T75" fmla="*/ 427 h 446"/>
                <a:gd name="T76" fmla="*/ 291 w 452"/>
                <a:gd name="T77" fmla="*/ 438 h 446"/>
                <a:gd name="T78" fmla="*/ 305 w 452"/>
                <a:gd name="T79" fmla="*/ 442 h 446"/>
                <a:gd name="T80" fmla="*/ 321 w 452"/>
                <a:gd name="T81" fmla="*/ 441 h 446"/>
                <a:gd name="T82" fmla="*/ 317 w 452"/>
                <a:gd name="T83" fmla="*/ 425 h 446"/>
                <a:gd name="T84" fmla="*/ 308 w 452"/>
                <a:gd name="T85" fmla="*/ 404 h 446"/>
                <a:gd name="T86" fmla="*/ 318 w 452"/>
                <a:gd name="T87" fmla="*/ 370 h 446"/>
                <a:gd name="T88" fmla="*/ 311 w 452"/>
                <a:gd name="T89" fmla="*/ 361 h 446"/>
                <a:gd name="T90" fmla="*/ 326 w 452"/>
                <a:gd name="T91" fmla="*/ 355 h 446"/>
                <a:gd name="T92" fmla="*/ 324 w 452"/>
                <a:gd name="T93" fmla="*/ 350 h 446"/>
                <a:gd name="T94" fmla="*/ 338 w 452"/>
                <a:gd name="T95" fmla="*/ 350 h 446"/>
                <a:gd name="T96" fmla="*/ 336 w 452"/>
                <a:gd name="T97" fmla="*/ 345 h 446"/>
                <a:gd name="T98" fmla="*/ 347 w 452"/>
                <a:gd name="T99" fmla="*/ 342 h 446"/>
                <a:gd name="T100" fmla="*/ 346 w 452"/>
                <a:gd name="T101" fmla="*/ 331 h 446"/>
                <a:gd name="T102" fmla="*/ 357 w 452"/>
                <a:gd name="T103" fmla="*/ 329 h 446"/>
                <a:gd name="T104" fmla="*/ 367 w 452"/>
                <a:gd name="T105" fmla="*/ 329 h 446"/>
                <a:gd name="T106" fmla="*/ 395 w 452"/>
                <a:gd name="T107" fmla="*/ 314 h 446"/>
                <a:gd name="T108" fmla="*/ 403 w 452"/>
                <a:gd name="T109" fmla="*/ 305 h 446"/>
                <a:gd name="T110" fmla="*/ 403 w 452"/>
                <a:gd name="T111" fmla="*/ 296 h 446"/>
                <a:gd name="T112" fmla="*/ 410 w 452"/>
                <a:gd name="T113" fmla="*/ 286 h 446"/>
                <a:gd name="T114" fmla="*/ 412 w 452"/>
                <a:gd name="T115" fmla="*/ 299 h 446"/>
                <a:gd name="T116" fmla="*/ 439 w 452"/>
                <a:gd name="T117" fmla="*/ 288 h 446"/>
                <a:gd name="T118" fmla="*/ 447 w 452"/>
                <a:gd name="T119" fmla="*/ 268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52" h="446">
                  <a:moveTo>
                    <a:pt x="446" y="253"/>
                  </a:moveTo>
                  <a:lnTo>
                    <a:pt x="448" y="245"/>
                  </a:lnTo>
                  <a:lnTo>
                    <a:pt x="452" y="240"/>
                  </a:lnTo>
                  <a:lnTo>
                    <a:pt x="450" y="234"/>
                  </a:lnTo>
                  <a:lnTo>
                    <a:pt x="448" y="226"/>
                  </a:lnTo>
                  <a:lnTo>
                    <a:pt x="447" y="223"/>
                  </a:lnTo>
                  <a:lnTo>
                    <a:pt x="447" y="217"/>
                  </a:lnTo>
                  <a:lnTo>
                    <a:pt x="446" y="215"/>
                  </a:lnTo>
                  <a:lnTo>
                    <a:pt x="442" y="206"/>
                  </a:lnTo>
                  <a:lnTo>
                    <a:pt x="442" y="204"/>
                  </a:lnTo>
                  <a:lnTo>
                    <a:pt x="435" y="198"/>
                  </a:lnTo>
                  <a:lnTo>
                    <a:pt x="435" y="131"/>
                  </a:lnTo>
                  <a:lnTo>
                    <a:pt x="425" y="130"/>
                  </a:lnTo>
                  <a:lnTo>
                    <a:pt x="423" y="132"/>
                  </a:lnTo>
                  <a:lnTo>
                    <a:pt x="420" y="131"/>
                  </a:lnTo>
                  <a:lnTo>
                    <a:pt x="417" y="128"/>
                  </a:lnTo>
                  <a:lnTo>
                    <a:pt x="413" y="126"/>
                  </a:lnTo>
                  <a:lnTo>
                    <a:pt x="408" y="126"/>
                  </a:lnTo>
                  <a:lnTo>
                    <a:pt x="402" y="122"/>
                  </a:lnTo>
                  <a:lnTo>
                    <a:pt x="398" y="117"/>
                  </a:lnTo>
                  <a:lnTo>
                    <a:pt x="393" y="116"/>
                  </a:lnTo>
                  <a:lnTo>
                    <a:pt x="385" y="118"/>
                  </a:lnTo>
                  <a:lnTo>
                    <a:pt x="383" y="117"/>
                  </a:lnTo>
                  <a:lnTo>
                    <a:pt x="378" y="116"/>
                  </a:lnTo>
                  <a:lnTo>
                    <a:pt x="374" y="119"/>
                  </a:lnTo>
                  <a:lnTo>
                    <a:pt x="372" y="120"/>
                  </a:lnTo>
                  <a:lnTo>
                    <a:pt x="369" y="118"/>
                  </a:lnTo>
                  <a:lnTo>
                    <a:pt x="365" y="118"/>
                  </a:lnTo>
                  <a:lnTo>
                    <a:pt x="363" y="121"/>
                  </a:lnTo>
                  <a:lnTo>
                    <a:pt x="358" y="124"/>
                  </a:lnTo>
                  <a:lnTo>
                    <a:pt x="354" y="125"/>
                  </a:lnTo>
                  <a:lnTo>
                    <a:pt x="352" y="122"/>
                  </a:lnTo>
                  <a:lnTo>
                    <a:pt x="349" y="119"/>
                  </a:lnTo>
                  <a:lnTo>
                    <a:pt x="341" y="120"/>
                  </a:lnTo>
                  <a:lnTo>
                    <a:pt x="336" y="117"/>
                  </a:lnTo>
                  <a:lnTo>
                    <a:pt x="332" y="118"/>
                  </a:lnTo>
                  <a:lnTo>
                    <a:pt x="330" y="122"/>
                  </a:lnTo>
                  <a:lnTo>
                    <a:pt x="328" y="123"/>
                  </a:lnTo>
                  <a:lnTo>
                    <a:pt x="327" y="118"/>
                  </a:lnTo>
                  <a:lnTo>
                    <a:pt x="325" y="116"/>
                  </a:lnTo>
                  <a:lnTo>
                    <a:pt x="319" y="120"/>
                  </a:lnTo>
                  <a:lnTo>
                    <a:pt x="318" y="116"/>
                  </a:lnTo>
                  <a:lnTo>
                    <a:pt x="312" y="112"/>
                  </a:lnTo>
                  <a:lnTo>
                    <a:pt x="310" y="112"/>
                  </a:lnTo>
                  <a:lnTo>
                    <a:pt x="308" y="115"/>
                  </a:lnTo>
                  <a:lnTo>
                    <a:pt x="305" y="117"/>
                  </a:lnTo>
                  <a:lnTo>
                    <a:pt x="302" y="116"/>
                  </a:lnTo>
                  <a:lnTo>
                    <a:pt x="301" y="111"/>
                  </a:lnTo>
                  <a:lnTo>
                    <a:pt x="298" y="111"/>
                  </a:lnTo>
                  <a:lnTo>
                    <a:pt x="295" y="105"/>
                  </a:lnTo>
                  <a:lnTo>
                    <a:pt x="287" y="105"/>
                  </a:lnTo>
                  <a:lnTo>
                    <a:pt x="284" y="107"/>
                  </a:lnTo>
                  <a:lnTo>
                    <a:pt x="281" y="104"/>
                  </a:lnTo>
                  <a:lnTo>
                    <a:pt x="280" y="104"/>
                  </a:lnTo>
                  <a:lnTo>
                    <a:pt x="275" y="105"/>
                  </a:lnTo>
                  <a:lnTo>
                    <a:pt x="269" y="101"/>
                  </a:lnTo>
                  <a:lnTo>
                    <a:pt x="261" y="101"/>
                  </a:lnTo>
                  <a:lnTo>
                    <a:pt x="259" y="94"/>
                  </a:lnTo>
                  <a:lnTo>
                    <a:pt x="255" y="92"/>
                  </a:lnTo>
                  <a:lnTo>
                    <a:pt x="253" y="93"/>
                  </a:lnTo>
                  <a:lnTo>
                    <a:pt x="250" y="92"/>
                  </a:lnTo>
                  <a:lnTo>
                    <a:pt x="247" y="93"/>
                  </a:lnTo>
                  <a:lnTo>
                    <a:pt x="244" y="93"/>
                  </a:lnTo>
                  <a:lnTo>
                    <a:pt x="242" y="90"/>
                  </a:lnTo>
                  <a:lnTo>
                    <a:pt x="235" y="83"/>
                  </a:lnTo>
                  <a:lnTo>
                    <a:pt x="239" y="6"/>
                  </a:lnTo>
                  <a:lnTo>
                    <a:pt x="139" y="0"/>
                  </a:lnTo>
                  <a:lnTo>
                    <a:pt x="125" y="182"/>
                  </a:lnTo>
                  <a:lnTo>
                    <a:pt x="6" y="171"/>
                  </a:lnTo>
                  <a:lnTo>
                    <a:pt x="5" y="180"/>
                  </a:lnTo>
                  <a:lnTo>
                    <a:pt x="0" y="180"/>
                  </a:lnTo>
                  <a:lnTo>
                    <a:pt x="2" y="183"/>
                  </a:lnTo>
                  <a:lnTo>
                    <a:pt x="7" y="186"/>
                  </a:lnTo>
                  <a:lnTo>
                    <a:pt x="10" y="190"/>
                  </a:lnTo>
                  <a:lnTo>
                    <a:pt x="11" y="193"/>
                  </a:lnTo>
                  <a:lnTo>
                    <a:pt x="13" y="197"/>
                  </a:lnTo>
                  <a:lnTo>
                    <a:pt x="15" y="198"/>
                  </a:lnTo>
                  <a:lnTo>
                    <a:pt x="18" y="200"/>
                  </a:lnTo>
                  <a:lnTo>
                    <a:pt x="21" y="202"/>
                  </a:lnTo>
                  <a:lnTo>
                    <a:pt x="22" y="205"/>
                  </a:lnTo>
                  <a:lnTo>
                    <a:pt x="26" y="210"/>
                  </a:lnTo>
                  <a:lnTo>
                    <a:pt x="30" y="213"/>
                  </a:lnTo>
                  <a:lnTo>
                    <a:pt x="38" y="224"/>
                  </a:lnTo>
                  <a:lnTo>
                    <a:pt x="41" y="224"/>
                  </a:lnTo>
                  <a:lnTo>
                    <a:pt x="44" y="227"/>
                  </a:lnTo>
                  <a:lnTo>
                    <a:pt x="48" y="230"/>
                  </a:lnTo>
                  <a:lnTo>
                    <a:pt x="53" y="234"/>
                  </a:lnTo>
                  <a:lnTo>
                    <a:pt x="55" y="238"/>
                  </a:lnTo>
                  <a:lnTo>
                    <a:pt x="55" y="245"/>
                  </a:lnTo>
                  <a:lnTo>
                    <a:pt x="59" y="251"/>
                  </a:lnTo>
                  <a:lnTo>
                    <a:pt x="60" y="255"/>
                  </a:lnTo>
                  <a:lnTo>
                    <a:pt x="59" y="259"/>
                  </a:lnTo>
                  <a:lnTo>
                    <a:pt x="59" y="264"/>
                  </a:lnTo>
                  <a:lnTo>
                    <a:pt x="60" y="270"/>
                  </a:lnTo>
                  <a:lnTo>
                    <a:pt x="65" y="275"/>
                  </a:lnTo>
                  <a:lnTo>
                    <a:pt x="66" y="278"/>
                  </a:lnTo>
                  <a:lnTo>
                    <a:pt x="67" y="279"/>
                  </a:lnTo>
                  <a:lnTo>
                    <a:pt x="69" y="281"/>
                  </a:lnTo>
                  <a:lnTo>
                    <a:pt x="71" y="283"/>
                  </a:lnTo>
                  <a:lnTo>
                    <a:pt x="74" y="286"/>
                  </a:lnTo>
                  <a:lnTo>
                    <a:pt x="78" y="289"/>
                  </a:lnTo>
                  <a:lnTo>
                    <a:pt x="81" y="292"/>
                  </a:lnTo>
                  <a:lnTo>
                    <a:pt x="84" y="293"/>
                  </a:lnTo>
                  <a:lnTo>
                    <a:pt x="88" y="296"/>
                  </a:lnTo>
                  <a:lnTo>
                    <a:pt x="94" y="299"/>
                  </a:lnTo>
                  <a:lnTo>
                    <a:pt x="101" y="304"/>
                  </a:lnTo>
                  <a:lnTo>
                    <a:pt x="104" y="305"/>
                  </a:lnTo>
                  <a:lnTo>
                    <a:pt x="109" y="307"/>
                  </a:lnTo>
                  <a:lnTo>
                    <a:pt x="113" y="307"/>
                  </a:lnTo>
                  <a:lnTo>
                    <a:pt x="115" y="303"/>
                  </a:lnTo>
                  <a:lnTo>
                    <a:pt x="118" y="300"/>
                  </a:lnTo>
                  <a:lnTo>
                    <a:pt x="120" y="298"/>
                  </a:lnTo>
                  <a:lnTo>
                    <a:pt x="123" y="297"/>
                  </a:lnTo>
                  <a:lnTo>
                    <a:pt x="123" y="292"/>
                  </a:lnTo>
                  <a:lnTo>
                    <a:pt x="125" y="288"/>
                  </a:lnTo>
                  <a:lnTo>
                    <a:pt x="127" y="283"/>
                  </a:lnTo>
                  <a:lnTo>
                    <a:pt x="132" y="277"/>
                  </a:lnTo>
                  <a:lnTo>
                    <a:pt x="139" y="276"/>
                  </a:lnTo>
                  <a:lnTo>
                    <a:pt x="143" y="275"/>
                  </a:lnTo>
                  <a:lnTo>
                    <a:pt x="148" y="275"/>
                  </a:lnTo>
                  <a:lnTo>
                    <a:pt x="153" y="277"/>
                  </a:lnTo>
                  <a:lnTo>
                    <a:pt x="159" y="278"/>
                  </a:lnTo>
                  <a:lnTo>
                    <a:pt x="162" y="278"/>
                  </a:lnTo>
                  <a:lnTo>
                    <a:pt x="170" y="279"/>
                  </a:lnTo>
                  <a:lnTo>
                    <a:pt x="173" y="281"/>
                  </a:lnTo>
                  <a:lnTo>
                    <a:pt x="176" y="287"/>
                  </a:lnTo>
                  <a:lnTo>
                    <a:pt x="178" y="287"/>
                  </a:lnTo>
                  <a:lnTo>
                    <a:pt x="183" y="292"/>
                  </a:lnTo>
                  <a:lnTo>
                    <a:pt x="187" y="294"/>
                  </a:lnTo>
                  <a:lnTo>
                    <a:pt x="190" y="300"/>
                  </a:lnTo>
                  <a:lnTo>
                    <a:pt x="196" y="308"/>
                  </a:lnTo>
                  <a:lnTo>
                    <a:pt x="200" y="320"/>
                  </a:lnTo>
                  <a:lnTo>
                    <a:pt x="203" y="324"/>
                  </a:lnTo>
                  <a:lnTo>
                    <a:pt x="207" y="332"/>
                  </a:lnTo>
                  <a:lnTo>
                    <a:pt x="207" y="335"/>
                  </a:lnTo>
                  <a:lnTo>
                    <a:pt x="210" y="343"/>
                  </a:lnTo>
                  <a:lnTo>
                    <a:pt x="218" y="350"/>
                  </a:lnTo>
                  <a:lnTo>
                    <a:pt x="220" y="358"/>
                  </a:lnTo>
                  <a:lnTo>
                    <a:pt x="230" y="370"/>
                  </a:lnTo>
                  <a:lnTo>
                    <a:pt x="235" y="372"/>
                  </a:lnTo>
                  <a:lnTo>
                    <a:pt x="234" y="381"/>
                  </a:lnTo>
                  <a:lnTo>
                    <a:pt x="232" y="383"/>
                  </a:lnTo>
                  <a:lnTo>
                    <a:pt x="234" y="385"/>
                  </a:lnTo>
                  <a:lnTo>
                    <a:pt x="237" y="388"/>
                  </a:lnTo>
                  <a:lnTo>
                    <a:pt x="237" y="394"/>
                  </a:lnTo>
                  <a:lnTo>
                    <a:pt x="243" y="405"/>
                  </a:lnTo>
                  <a:lnTo>
                    <a:pt x="246" y="411"/>
                  </a:lnTo>
                  <a:lnTo>
                    <a:pt x="249" y="416"/>
                  </a:lnTo>
                  <a:lnTo>
                    <a:pt x="251" y="421"/>
                  </a:lnTo>
                  <a:lnTo>
                    <a:pt x="259" y="422"/>
                  </a:lnTo>
                  <a:lnTo>
                    <a:pt x="264" y="427"/>
                  </a:lnTo>
                  <a:lnTo>
                    <a:pt x="273" y="427"/>
                  </a:lnTo>
                  <a:lnTo>
                    <a:pt x="280" y="434"/>
                  </a:lnTo>
                  <a:lnTo>
                    <a:pt x="284" y="434"/>
                  </a:lnTo>
                  <a:lnTo>
                    <a:pt x="286" y="437"/>
                  </a:lnTo>
                  <a:lnTo>
                    <a:pt x="291" y="438"/>
                  </a:lnTo>
                  <a:lnTo>
                    <a:pt x="292" y="436"/>
                  </a:lnTo>
                  <a:lnTo>
                    <a:pt x="302" y="438"/>
                  </a:lnTo>
                  <a:lnTo>
                    <a:pt x="302" y="439"/>
                  </a:lnTo>
                  <a:lnTo>
                    <a:pt x="305" y="442"/>
                  </a:lnTo>
                  <a:lnTo>
                    <a:pt x="310" y="446"/>
                  </a:lnTo>
                  <a:lnTo>
                    <a:pt x="313" y="444"/>
                  </a:lnTo>
                  <a:lnTo>
                    <a:pt x="314" y="442"/>
                  </a:lnTo>
                  <a:lnTo>
                    <a:pt x="321" y="441"/>
                  </a:lnTo>
                  <a:lnTo>
                    <a:pt x="319" y="436"/>
                  </a:lnTo>
                  <a:lnTo>
                    <a:pt x="319" y="433"/>
                  </a:lnTo>
                  <a:lnTo>
                    <a:pt x="318" y="429"/>
                  </a:lnTo>
                  <a:lnTo>
                    <a:pt x="317" y="425"/>
                  </a:lnTo>
                  <a:lnTo>
                    <a:pt x="314" y="423"/>
                  </a:lnTo>
                  <a:lnTo>
                    <a:pt x="312" y="417"/>
                  </a:lnTo>
                  <a:lnTo>
                    <a:pt x="311" y="411"/>
                  </a:lnTo>
                  <a:lnTo>
                    <a:pt x="308" y="404"/>
                  </a:lnTo>
                  <a:lnTo>
                    <a:pt x="308" y="398"/>
                  </a:lnTo>
                  <a:lnTo>
                    <a:pt x="311" y="389"/>
                  </a:lnTo>
                  <a:lnTo>
                    <a:pt x="314" y="380"/>
                  </a:lnTo>
                  <a:lnTo>
                    <a:pt x="318" y="370"/>
                  </a:lnTo>
                  <a:lnTo>
                    <a:pt x="317" y="368"/>
                  </a:lnTo>
                  <a:lnTo>
                    <a:pt x="314" y="366"/>
                  </a:lnTo>
                  <a:lnTo>
                    <a:pt x="311" y="363"/>
                  </a:lnTo>
                  <a:lnTo>
                    <a:pt x="311" y="361"/>
                  </a:lnTo>
                  <a:lnTo>
                    <a:pt x="313" y="362"/>
                  </a:lnTo>
                  <a:lnTo>
                    <a:pt x="322" y="361"/>
                  </a:lnTo>
                  <a:lnTo>
                    <a:pt x="323" y="361"/>
                  </a:lnTo>
                  <a:lnTo>
                    <a:pt x="326" y="355"/>
                  </a:lnTo>
                  <a:lnTo>
                    <a:pt x="323" y="355"/>
                  </a:lnTo>
                  <a:lnTo>
                    <a:pt x="322" y="353"/>
                  </a:lnTo>
                  <a:lnTo>
                    <a:pt x="322" y="351"/>
                  </a:lnTo>
                  <a:lnTo>
                    <a:pt x="324" y="350"/>
                  </a:lnTo>
                  <a:lnTo>
                    <a:pt x="328" y="350"/>
                  </a:lnTo>
                  <a:lnTo>
                    <a:pt x="333" y="350"/>
                  </a:lnTo>
                  <a:lnTo>
                    <a:pt x="335" y="351"/>
                  </a:lnTo>
                  <a:lnTo>
                    <a:pt x="338" y="350"/>
                  </a:lnTo>
                  <a:lnTo>
                    <a:pt x="343" y="346"/>
                  </a:lnTo>
                  <a:lnTo>
                    <a:pt x="341" y="346"/>
                  </a:lnTo>
                  <a:lnTo>
                    <a:pt x="337" y="349"/>
                  </a:lnTo>
                  <a:lnTo>
                    <a:pt x="336" y="345"/>
                  </a:lnTo>
                  <a:lnTo>
                    <a:pt x="338" y="339"/>
                  </a:lnTo>
                  <a:lnTo>
                    <a:pt x="340" y="341"/>
                  </a:lnTo>
                  <a:lnTo>
                    <a:pt x="342" y="342"/>
                  </a:lnTo>
                  <a:lnTo>
                    <a:pt x="347" y="342"/>
                  </a:lnTo>
                  <a:lnTo>
                    <a:pt x="349" y="340"/>
                  </a:lnTo>
                  <a:lnTo>
                    <a:pt x="348" y="336"/>
                  </a:lnTo>
                  <a:lnTo>
                    <a:pt x="345" y="332"/>
                  </a:lnTo>
                  <a:lnTo>
                    <a:pt x="346" y="331"/>
                  </a:lnTo>
                  <a:lnTo>
                    <a:pt x="349" y="331"/>
                  </a:lnTo>
                  <a:lnTo>
                    <a:pt x="352" y="329"/>
                  </a:lnTo>
                  <a:lnTo>
                    <a:pt x="354" y="331"/>
                  </a:lnTo>
                  <a:lnTo>
                    <a:pt x="357" y="329"/>
                  </a:lnTo>
                  <a:lnTo>
                    <a:pt x="358" y="331"/>
                  </a:lnTo>
                  <a:lnTo>
                    <a:pt x="361" y="333"/>
                  </a:lnTo>
                  <a:lnTo>
                    <a:pt x="364" y="331"/>
                  </a:lnTo>
                  <a:lnTo>
                    <a:pt x="367" y="329"/>
                  </a:lnTo>
                  <a:lnTo>
                    <a:pt x="374" y="327"/>
                  </a:lnTo>
                  <a:lnTo>
                    <a:pt x="381" y="326"/>
                  </a:lnTo>
                  <a:lnTo>
                    <a:pt x="392" y="320"/>
                  </a:lnTo>
                  <a:lnTo>
                    <a:pt x="395" y="314"/>
                  </a:lnTo>
                  <a:lnTo>
                    <a:pt x="396" y="309"/>
                  </a:lnTo>
                  <a:lnTo>
                    <a:pt x="399" y="307"/>
                  </a:lnTo>
                  <a:lnTo>
                    <a:pt x="402" y="306"/>
                  </a:lnTo>
                  <a:lnTo>
                    <a:pt x="403" y="305"/>
                  </a:lnTo>
                  <a:lnTo>
                    <a:pt x="406" y="303"/>
                  </a:lnTo>
                  <a:lnTo>
                    <a:pt x="405" y="300"/>
                  </a:lnTo>
                  <a:lnTo>
                    <a:pt x="404" y="297"/>
                  </a:lnTo>
                  <a:lnTo>
                    <a:pt x="403" y="296"/>
                  </a:lnTo>
                  <a:lnTo>
                    <a:pt x="402" y="294"/>
                  </a:lnTo>
                  <a:lnTo>
                    <a:pt x="403" y="291"/>
                  </a:lnTo>
                  <a:lnTo>
                    <a:pt x="407" y="288"/>
                  </a:lnTo>
                  <a:lnTo>
                    <a:pt x="410" y="286"/>
                  </a:lnTo>
                  <a:lnTo>
                    <a:pt x="412" y="286"/>
                  </a:lnTo>
                  <a:lnTo>
                    <a:pt x="412" y="289"/>
                  </a:lnTo>
                  <a:lnTo>
                    <a:pt x="412" y="293"/>
                  </a:lnTo>
                  <a:lnTo>
                    <a:pt x="412" y="299"/>
                  </a:lnTo>
                  <a:lnTo>
                    <a:pt x="413" y="300"/>
                  </a:lnTo>
                  <a:lnTo>
                    <a:pt x="419" y="295"/>
                  </a:lnTo>
                  <a:lnTo>
                    <a:pt x="424" y="294"/>
                  </a:lnTo>
                  <a:lnTo>
                    <a:pt x="439" y="288"/>
                  </a:lnTo>
                  <a:lnTo>
                    <a:pt x="441" y="287"/>
                  </a:lnTo>
                  <a:lnTo>
                    <a:pt x="444" y="282"/>
                  </a:lnTo>
                  <a:lnTo>
                    <a:pt x="447" y="272"/>
                  </a:lnTo>
                  <a:lnTo>
                    <a:pt x="447" y="268"/>
                  </a:lnTo>
                  <a:lnTo>
                    <a:pt x="444" y="261"/>
                  </a:lnTo>
                  <a:lnTo>
                    <a:pt x="446" y="256"/>
                  </a:lnTo>
                  <a:lnTo>
                    <a:pt x="446" y="253"/>
                  </a:lnTo>
                  <a:close/>
                </a:path>
              </a:pathLst>
            </a:custGeom>
            <a:solidFill>
              <a:schemeClr val="accent3"/>
            </a:solidFill>
            <a:ln w="6350" cap="flat">
              <a:solidFill>
                <a:srgbClr val="FFFFFF"/>
              </a:solidFill>
              <a:prstDash val="solid"/>
              <a:miter lim="800000"/>
              <a:headEnd/>
              <a:tailEnd/>
            </a:ln>
          </p:spPr>
          <p:txBody>
            <a:bodyPr vert="horz" wrap="square" lIns="34972" tIns="17486" rIns="34972" bIns="17486" numCol="1" anchor="t" anchorCtr="0" compatLnSpc="1">
              <a:prstTxWarp prst="textNoShape">
                <a:avLst/>
              </a:prstTxWarp>
            </a:bodyPr>
            <a:lstStyle/>
            <a:p>
              <a:endParaRPr lang="en-US" sz="1377">
                <a:latin typeface="Roboto Light"/>
              </a:endParaRPr>
            </a:p>
          </p:txBody>
        </p:sp>
        <p:sp>
          <p:nvSpPr>
            <p:cNvPr id="517" name="Freeform 8"/>
            <p:cNvSpPr>
              <a:spLocks/>
            </p:cNvSpPr>
            <p:nvPr/>
          </p:nvSpPr>
          <p:spPr bwMode="auto">
            <a:xfrm>
              <a:off x="5613602" y="2574620"/>
              <a:ext cx="369330" cy="435102"/>
            </a:xfrm>
            <a:custGeom>
              <a:avLst/>
              <a:gdLst>
                <a:gd name="T0" fmla="*/ 73 w 259"/>
                <a:gd name="T1" fmla="*/ 0 h 304"/>
                <a:gd name="T2" fmla="*/ 68 w 259"/>
                <a:gd name="T3" fmla="*/ 25 h 304"/>
                <a:gd name="T4" fmla="*/ 62 w 259"/>
                <a:gd name="T5" fmla="*/ 43 h 304"/>
                <a:gd name="T6" fmla="*/ 59 w 259"/>
                <a:gd name="T7" fmla="*/ 45 h 304"/>
                <a:gd name="T8" fmla="*/ 56 w 259"/>
                <a:gd name="T9" fmla="*/ 43 h 304"/>
                <a:gd name="T10" fmla="*/ 51 w 259"/>
                <a:gd name="T11" fmla="*/ 39 h 304"/>
                <a:gd name="T12" fmla="*/ 47 w 259"/>
                <a:gd name="T13" fmla="*/ 41 h 304"/>
                <a:gd name="T14" fmla="*/ 45 w 259"/>
                <a:gd name="T15" fmla="*/ 37 h 304"/>
                <a:gd name="T16" fmla="*/ 38 w 259"/>
                <a:gd name="T17" fmla="*/ 39 h 304"/>
                <a:gd name="T18" fmla="*/ 35 w 259"/>
                <a:gd name="T19" fmla="*/ 42 h 304"/>
                <a:gd name="T20" fmla="*/ 35 w 259"/>
                <a:gd name="T21" fmla="*/ 53 h 304"/>
                <a:gd name="T22" fmla="*/ 35 w 259"/>
                <a:gd name="T23" fmla="*/ 67 h 304"/>
                <a:gd name="T24" fmla="*/ 35 w 259"/>
                <a:gd name="T25" fmla="*/ 80 h 304"/>
                <a:gd name="T26" fmla="*/ 34 w 259"/>
                <a:gd name="T27" fmla="*/ 84 h 304"/>
                <a:gd name="T28" fmla="*/ 31 w 259"/>
                <a:gd name="T29" fmla="*/ 89 h 304"/>
                <a:gd name="T30" fmla="*/ 30 w 259"/>
                <a:gd name="T31" fmla="*/ 94 h 304"/>
                <a:gd name="T32" fmla="*/ 30 w 259"/>
                <a:gd name="T33" fmla="*/ 101 h 304"/>
                <a:gd name="T34" fmla="*/ 34 w 259"/>
                <a:gd name="T35" fmla="*/ 110 h 304"/>
                <a:gd name="T36" fmla="*/ 35 w 259"/>
                <a:gd name="T37" fmla="*/ 119 h 304"/>
                <a:gd name="T38" fmla="*/ 37 w 259"/>
                <a:gd name="T39" fmla="*/ 122 h 304"/>
                <a:gd name="T40" fmla="*/ 42 w 259"/>
                <a:gd name="T41" fmla="*/ 128 h 304"/>
                <a:gd name="T42" fmla="*/ 39 w 259"/>
                <a:gd name="T43" fmla="*/ 130 h 304"/>
                <a:gd name="T44" fmla="*/ 34 w 259"/>
                <a:gd name="T45" fmla="*/ 134 h 304"/>
                <a:gd name="T46" fmla="*/ 24 w 259"/>
                <a:gd name="T47" fmla="*/ 141 h 304"/>
                <a:gd name="T48" fmla="*/ 21 w 259"/>
                <a:gd name="T49" fmla="*/ 154 h 304"/>
                <a:gd name="T50" fmla="*/ 17 w 259"/>
                <a:gd name="T51" fmla="*/ 162 h 304"/>
                <a:gd name="T52" fmla="*/ 13 w 259"/>
                <a:gd name="T53" fmla="*/ 166 h 304"/>
                <a:gd name="T54" fmla="*/ 11 w 259"/>
                <a:gd name="T55" fmla="*/ 167 h 304"/>
                <a:gd name="T56" fmla="*/ 9 w 259"/>
                <a:gd name="T57" fmla="*/ 171 h 304"/>
                <a:gd name="T58" fmla="*/ 10 w 259"/>
                <a:gd name="T59" fmla="*/ 178 h 304"/>
                <a:gd name="T60" fmla="*/ 9 w 259"/>
                <a:gd name="T61" fmla="*/ 183 h 304"/>
                <a:gd name="T62" fmla="*/ 15 w 259"/>
                <a:gd name="T63" fmla="*/ 188 h 304"/>
                <a:gd name="T64" fmla="*/ 13 w 259"/>
                <a:gd name="T65" fmla="*/ 192 h 304"/>
                <a:gd name="T66" fmla="*/ 5 w 259"/>
                <a:gd name="T67" fmla="*/ 196 h 304"/>
                <a:gd name="T68" fmla="*/ 3 w 259"/>
                <a:gd name="T69" fmla="*/ 200 h 304"/>
                <a:gd name="T70" fmla="*/ 0 w 259"/>
                <a:gd name="T71" fmla="*/ 206 h 304"/>
                <a:gd name="T72" fmla="*/ 139 w 259"/>
                <a:gd name="T73" fmla="*/ 291 h 304"/>
                <a:gd name="T74" fmla="*/ 182 w 259"/>
                <a:gd name="T75" fmla="*/ 299 h 304"/>
                <a:gd name="T76" fmla="*/ 218 w 259"/>
                <a:gd name="T77" fmla="*/ 304 h 304"/>
                <a:gd name="T78" fmla="*/ 219 w 259"/>
                <a:gd name="T79" fmla="*/ 304 h 304"/>
                <a:gd name="T80" fmla="*/ 259 w 259"/>
                <a:gd name="T81" fmla="*/ 33 h 304"/>
                <a:gd name="T82" fmla="*/ 73 w 259"/>
                <a:gd name="T83" fmla="*/ 0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59" h="304">
                  <a:moveTo>
                    <a:pt x="73" y="0"/>
                  </a:moveTo>
                  <a:cubicBezTo>
                    <a:pt x="73" y="0"/>
                    <a:pt x="69" y="19"/>
                    <a:pt x="68" y="25"/>
                  </a:cubicBezTo>
                  <a:cubicBezTo>
                    <a:pt x="66" y="29"/>
                    <a:pt x="62" y="43"/>
                    <a:pt x="62" y="43"/>
                  </a:cubicBezTo>
                  <a:cubicBezTo>
                    <a:pt x="59" y="45"/>
                    <a:pt x="59" y="45"/>
                    <a:pt x="59" y="45"/>
                  </a:cubicBezTo>
                  <a:cubicBezTo>
                    <a:pt x="56" y="43"/>
                    <a:pt x="56" y="43"/>
                    <a:pt x="56" y="43"/>
                  </a:cubicBezTo>
                  <a:cubicBezTo>
                    <a:pt x="51" y="39"/>
                    <a:pt x="51" y="39"/>
                    <a:pt x="51" y="39"/>
                  </a:cubicBezTo>
                  <a:cubicBezTo>
                    <a:pt x="47" y="41"/>
                    <a:pt x="47" y="41"/>
                    <a:pt x="47" y="41"/>
                  </a:cubicBezTo>
                  <a:cubicBezTo>
                    <a:pt x="45" y="37"/>
                    <a:pt x="45" y="37"/>
                    <a:pt x="45" y="37"/>
                  </a:cubicBezTo>
                  <a:cubicBezTo>
                    <a:pt x="38" y="39"/>
                    <a:pt x="38" y="39"/>
                    <a:pt x="38" y="39"/>
                  </a:cubicBezTo>
                  <a:cubicBezTo>
                    <a:pt x="35" y="42"/>
                    <a:pt x="35" y="42"/>
                    <a:pt x="35" y="42"/>
                  </a:cubicBezTo>
                  <a:cubicBezTo>
                    <a:pt x="35" y="53"/>
                    <a:pt x="35" y="53"/>
                    <a:pt x="35" y="53"/>
                  </a:cubicBezTo>
                  <a:cubicBezTo>
                    <a:pt x="35" y="67"/>
                    <a:pt x="35" y="67"/>
                    <a:pt x="35" y="67"/>
                  </a:cubicBezTo>
                  <a:cubicBezTo>
                    <a:pt x="35" y="80"/>
                    <a:pt x="35" y="80"/>
                    <a:pt x="35" y="80"/>
                  </a:cubicBezTo>
                  <a:cubicBezTo>
                    <a:pt x="34" y="84"/>
                    <a:pt x="34" y="84"/>
                    <a:pt x="34" y="84"/>
                  </a:cubicBezTo>
                  <a:cubicBezTo>
                    <a:pt x="31" y="89"/>
                    <a:pt x="31" y="89"/>
                    <a:pt x="31" y="89"/>
                  </a:cubicBezTo>
                  <a:cubicBezTo>
                    <a:pt x="30" y="94"/>
                    <a:pt x="30" y="94"/>
                    <a:pt x="30" y="94"/>
                  </a:cubicBezTo>
                  <a:cubicBezTo>
                    <a:pt x="30" y="101"/>
                    <a:pt x="30" y="101"/>
                    <a:pt x="30" y="101"/>
                  </a:cubicBezTo>
                  <a:cubicBezTo>
                    <a:pt x="34" y="110"/>
                    <a:pt x="34" y="110"/>
                    <a:pt x="34" y="110"/>
                  </a:cubicBezTo>
                  <a:cubicBezTo>
                    <a:pt x="35" y="119"/>
                    <a:pt x="35" y="119"/>
                    <a:pt x="35" y="119"/>
                  </a:cubicBezTo>
                  <a:cubicBezTo>
                    <a:pt x="37" y="122"/>
                    <a:pt x="37" y="122"/>
                    <a:pt x="37" y="122"/>
                  </a:cubicBezTo>
                  <a:cubicBezTo>
                    <a:pt x="42" y="128"/>
                    <a:pt x="42" y="128"/>
                    <a:pt x="42" y="128"/>
                  </a:cubicBezTo>
                  <a:cubicBezTo>
                    <a:pt x="39" y="130"/>
                    <a:pt x="39" y="130"/>
                    <a:pt x="39" y="130"/>
                  </a:cubicBezTo>
                  <a:cubicBezTo>
                    <a:pt x="34" y="134"/>
                    <a:pt x="34" y="134"/>
                    <a:pt x="34" y="134"/>
                  </a:cubicBezTo>
                  <a:cubicBezTo>
                    <a:pt x="24" y="141"/>
                    <a:pt x="24" y="141"/>
                    <a:pt x="24" y="141"/>
                  </a:cubicBezTo>
                  <a:cubicBezTo>
                    <a:pt x="21" y="154"/>
                    <a:pt x="21" y="154"/>
                    <a:pt x="21" y="154"/>
                  </a:cubicBezTo>
                  <a:cubicBezTo>
                    <a:pt x="17" y="162"/>
                    <a:pt x="17" y="162"/>
                    <a:pt x="17" y="162"/>
                  </a:cubicBezTo>
                  <a:cubicBezTo>
                    <a:pt x="13" y="166"/>
                    <a:pt x="13" y="166"/>
                    <a:pt x="13" y="166"/>
                  </a:cubicBezTo>
                  <a:cubicBezTo>
                    <a:pt x="11" y="167"/>
                    <a:pt x="11" y="167"/>
                    <a:pt x="11" y="167"/>
                  </a:cubicBezTo>
                  <a:cubicBezTo>
                    <a:pt x="9" y="171"/>
                    <a:pt x="9" y="171"/>
                    <a:pt x="9" y="171"/>
                  </a:cubicBezTo>
                  <a:cubicBezTo>
                    <a:pt x="10" y="178"/>
                    <a:pt x="10" y="178"/>
                    <a:pt x="10" y="178"/>
                  </a:cubicBezTo>
                  <a:cubicBezTo>
                    <a:pt x="9" y="183"/>
                    <a:pt x="9" y="183"/>
                    <a:pt x="9" y="183"/>
                  </a:cubicBezTo>
                  <a:cubicBezTo>
                    <a:pt x="15" y="188"/>
                    <a:pt x="15" y="188"/>
                    <a:pt x="15" y="188"/>
                  </a:cubicBezTo>
                  <a:cubicBezTo>
                    <a:pt x="13" y="192"/>
                    <a:pt x="13" y="192"/>
                    <a:pt x="13" y="192"/>
                  </a:cubicBezTo>
                  <a:cubicBezTo>
                    <a:pt x="5" y="196"/>
                    <a:pt x="5" y="196"/>
                    <a:pt x="5" y="196"/>
                  </a:cubicBezTo>
                  <a:cubicBezTo>
                    <a:pt x="3" y="200"/>
                    <a:pt x="3" y="200"/>
                    <a:pt x="3" y="200"/>
                  </a:cubicBezTo>
                  <a:cubicBezTo>
                    <a:pt x="0" y="206"/>
                    <a:pt x="0" y="206"/>
                    <a:pt x="0" y="206"/>
                  </a:cubicBezTo>
                  <a:cubicBezTo>
                    <a:pt x="139" y="291"/>
                    <a:pt x="139" y="291"/>
                    <a:pt x="139" y="291"/>
                  </a:cubicBezTo>
                  <a:cubicBezTo>
                    <a:pt x="182" y="299"/>
                    <a:pt x="182" y="299"/>
                    <a:pt x="182" y="299"/>
                  </a:cubicBezTo>
                  <a:cubicBezTo>
                    <a:pt x="218" y="304"/>
                    <a:pt x="218" y="304"/>
                    <a:pt x="218" y="304"/>
                  </a:cubicBezTo>
                  <a:cubicBezTo>
                    <a:pt x="219" y="304"/>
                    <a:pt x="219" y="304"/>
                    <a:pt x="219" y="304"/>
                  </a:cubicBezTo>
                  <a:cubicBezTo>
                    <a:pt x="259" y="33"/>
                    <a:pt x="259" y="33"/>
                    <a:pt x="259" y="33"/>
                  </a:cubicBezTo>
                  <a:lnTo>
                    <a:pt x="73" y="0"/>
                  </a:lnTo>
                  <a:close/>
                </a:path>
              </a:pathLst>
            </a:custGeom>
            <a:grpFill/>
            <a:ln w="6350" cap="flat">
              <a:solidFill>
                <a:srgbClr val="FFFFFF"/>
              </a:solidFill>
              <a:prstDash val="solid"/>
              <a:miter lim="800000"/>
              <a:headEnd/>
              <a:tailEnd/>
            </a:ln>
          </p:spPr>
          <p:txBody>
            <a:bodyPr vert="horz" wrap="square" lIns="34972" tIns="17486" rIns="34972" bIns="17486" numCol="1" anchor="t" anchorCtr="0" compatLnSpc="1">
              <a:prstTxWarp prst="textNoShape">
                <a:avLst/>
              </a:prstTxWarp>
            </a:bodyPr>
            <a:lstStyle/>
            <a:p>
              <a:endParaRPr lang="en-US" sz="1377">
                <a:latin typeface="Roboto Light"/>
              </a:endParaRPr>
            </a:p>
          </p:txBody>
        </p:sp>
        <p:sp>
          <p:nvSpPr>
            <p:cNvPr id="518" name="Freeform 9"/>
            <p:cNvSpPr>
              <a:spLocks/>
            </p:cNvSpPr>
            <p:nvPr/>
          </p:nvSpPr>
          <p:spPr bwMode="auto">
            <a:xfrm>
              <a:off x="5239212" y="2105790"/>
              <a:ext cx="433415" cy="750467"/>
            </a:xfrm>
            <a:custGeom>
              <a:avLst/>
              <a:gdLst>
                <a:gd name="T0" fmla="*/ 229 w 257"/>
                <a:gd name="T1" fmla="*/ 433 h 445"/>
                <a:gd name="T2" fmla="*/ 231 w 257"/>
                <a:gd name="T3" fmla="*/ 420 h 445"/>
                <a:gd name="T4" fmla="*/ 239 w 257"/>
                <a:gd name="T5" fmla="*/ 409 h 445"/>
                <a:gd name="T6" fmla="*/ 255 w 257"/>
                <a:gd name="T7" fmla="*/ 388 h 445"/>
                <a:gd name="T8" fmla="*/ 251 w 257"/>
                <a:gd name="T9" fmla="*/ 379 h 445"/>
                <a:gd name="T10" fmla="*/ 247 w 257"/>
                <a:gd name="T11" fmla="*/ 358 h 445"/>
                <a:gd name="T12" fmla="*/ 118 w 257"/>
                <a:gd name="T13" fmla="*/ 158 h 445"/>
                <a:gd name="T14" fmla="*/ 113 w 257"/>
                <a:gd name="T15" fmla="*/ 153 h 445"/>
                <a:gd name="T16" fmla="*/ 117 w 257"/>
                <a:gd name="T17" fmla="*/ 146 h 445"/>
                <a:gd name="T18" fmla="*/ 26 w 257"/>
                <a:gd name="T19" fmla="*/ 0 h 445"/>
                <a:gd name="T20" fmla="*/ 23 w 257"/>
                <a:gd name="T21" fmla="*/ 9 h 445"/>
                <a:gd name="T22" fmla="*/ 22 w 257"/>
                <a:gd name="T23" fmla="*/ 25 h 445"/>
                <a:gd name="T24" fmla="*/ 17 w 257"/>
                <a:gd name="T25" fmla="*/ 34 h 445"/>
                <a:gd name="T26" fmla="*/ 7 w 257"/>
                <a:gd name="T27" fmla="*/ 50 h 445"/>
                <a:gd name="T28" fmla="*/ 0 w 257"/>
                <a:gd name="T29" fmla="*/ 62 h 445"/>
                <a:gd name="T30" fmla="*/ 3 w 257"/>
                <a:gd name="T31" fmla="*/ 75 h 445"/>
                <a:gd name="T32" fmla="*/ 9 w 257"/>
                <a:gd name="T33" fmla="*/ 90 h 445"/>
                <a:gd name="T34" fmla="*/ 5 w 257"/>
                <a:gd name="T35" fmla="*/ 110 h 445"/>
                <a:gd name="T36" fmla="*/ 2 w 257"/>
                <a:gd name="T37" fmla="*/ 122 h 445"/>
                <a:gd name="T38" fmla="*/ 11 w 257"/>
                <a:gd name="T39" fmla="*/ 145 h 445"/>
                <a:gd name="T40" fmla="*/ 17 w 257"/>
                <a:gd name="T41" fmla="*/ 161 h 445"/>
                <a:gd name="T42" fmla="*/ 14 w 257"/>
                <a:gd name="T43" fmla="*/ 169 h 445"/>
                <a:gd name="T44" fmla="*/ 23 w 257"/>
                <a:gd name="T45" fmla="*/ 176 h 445"/>
                <a:gd name="T46" fmla="*/ 29 w 257"/>
                <a:gd name="T47" fmla="*/ 175 h 445"/>
                <a:gd name="T48" fmla="*/ 37 w 257"/>
                <a:gd name="T49" fmla="*/ 172 h 445"/>
                <a:gd name="T50" fmla="*/ 51 w 257"/>
                <a:gd name="T51" fmla="*/ 177 h 445"/>
                <a:gd name="T52" fmla="*/ 49 w 257"/>
                <a:gd name="T53" fmla="*/ 179 h 445"/>
                <a:gd name="T54" fmla="*/ 40 w 257"/>
                <a:gd name="T55" fmla="*/ 176 h 445"/>
                <a:gd name="T56" fmla="*/ 33 w 257"/>
                <a:gd name="T57" fmla="*/ 175 h 445"/>
                <a:gd name="T58" fmla="*/ 35 w 257"/>
                <a:gd name="T59" fmla="*/ 187 h 445"/>
                <a:gd name="T60" fmla="*/ 30 w 257"/>
                <a:gd name="T61" fmla="*/ 192 h 445"/>
                <a:gd name="T62" fmla="*/ 29 w 257"/>
                <a:gd name="T63" fmla="*/ 185 h 445"/>
                <a:gd name="T64" fmla="*/ 24 w 257"/>
                <a:gd name="T65" fmla="*/ 187 h 445"/>
                <a:gd name="T66" fmla="*/ 23 w 257"/>
                <a:gd name="T67" fmla="*/ 204 h 445"/>
                <a:gd name="T68" fmla="*/ 30 w 257"/>
                <a:gd name="T69" fmla="*/ 217 h 445"/>
                <a:gd name="T70" fmla="*/ 35 w 257"/>
                <a:gd name="T71" fmla="*/ 229 h 445"/>
                <a:gd name="T72" fmla="*/ 28 w 257"/>
                <a:gd name="T73" fmla="*/ 234 h 445"/>
                <a:gd name="T74" fmla="*/ 34 w 257"/>
                <a:gd name="T75" fmla="*/ 255 h 445"/>
                <a:gd name="T76" fmla="*/ 42 w 257"/>
                <a:gd name="T77" fmla="*/ 275 h 445"/>
                <a:gd name="T78" fmla="*/ 50 w 257"/>
                <a:gd name="T79" fmla="*/ 288 h 445"/>
                <a:gd name="T80" fmla="*/ 50 w 257"/>
                <a:gd name="T81" fmla="*/ 298 h 445"/>
                <a:gd name="T82" fmla="*/ 53 w 257"/>
                <a:gd name="T83" fmla="*/ 307 h 445"/>
                <a:gd name="T84" fmla="*/ 50 w 257"/>
                <a:gd name="T85" fmla="*/ 327 h 445"/>
                <a:gd name="T86" fmla="*/ 73 w 257"/>
                <a:gd name="T87" fmla="*/ 339 h 445"/>
                <a:gd name="T88" fmla="*/ 91 w 257"/>
                <a:gd name="T89" fmla="*/ 355 h 445"/>
                <a:gd name="T90" fmla="*/ 112 w 257"/>
                <a:gd name="T91" fmla="*/ 374 h 445"/>
                <a:gd name="T92" fmla="*/ 128 w 257"/>
                <a:gd name="T93" fmla="*/ 388 h 445"/>
                <a:gd name="T94" fmla="*/ 143 w 257"/>
                <a:gd name="T95" fmla="*/ 414 h 445"/>
                <a:gd name="T96" fmla="*/ 143 w 257"/>
                <a:gd name="T97" fmla="*/ 434 h 445"/>
                <a:gd name="T98" fmla="*/ 226 w 257"/>
                <a:gd name="T99" fmla="*/ 444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7" h="445">
                  <a:moveTo>
                    <a:pt x="233" y="441"/>
                  </a:moveTo>
                  <a:lnTo>
                    <a:pt x="234" y="438"/>
                  </a:lnTo>
                  <a:lnTo>
                    <a:pt x="229" y="433"/>
                  </a:lnTo>
                  <a:lnTo>
                    <a:pt x="230" y="429"/>
                  </a:lnTo>
                  <a:lnTo>
                    <a:pt x="229" y="423"/>
                  </a:lnTo>
                  <a:lnTo>
                    <a:pt x="231" y="420"/>
                  </a:lnTo>
                  <a:lnTo>
                    <a:pt x="233" y="419"/>
                  </a:lnTo>
                  <a:lnTo>
                    <a:pt x="236" y="416"/>
                  </a:lnTo>
                  <a:lnTo>
                    <a:pt x="239" y="409"/>
                  </a:lnTo>
                  <a:lnTo>
                    <a:pt x="242" y="398"/>
                  </a:lnTo>
                  <a:lnTo>
                    <a:pt x="250" y="392"/>
                  </a:lnTo>
                  <a:lnTo>
                    <a:pt x="255" y="388"/>
                  </a:lnTo>
                  <a:lnTo>
                    <a:pt x="257" y="387"/>
                  </a:lnTo>
                  <a:lnTo>
                    <a:pt x="253" y="382"/>
                  </a:lnTo>
                  <a:lnTo>
                    <a:pt x="251" y="379"/>
                  </a:lnTo>
                  <a:lnTo>
                    <a:pt x="250" y="372"/>
                  </a:lnTo>
                  <a:lnTo>
                    <a:pt x="247" y="364"/>
                  </a:lnTo>
                  <a:lnTo>
                    <a:pt x="247" y="358"/>
                  </a:lnTo>
                  <a:lnTo>
                    <a:pt x="248" y="354"/>
                  </a:lnTo>
                  <a:lnTo>
                    <a:pt x="248" y="353"/>
                  </a:lnTo>
                  <a:lnTo>
                    <a:pt x="118" y="158"/>
                  </a:lnTo>
                  <a:lnTo>
                    <a:pt x="115" y="156"/>
                  </a:lnTo>
                  <a:lnTo>
                    <a:pt x="114" y="155"/>
                  </a:lnTo>
                  <a:lnTo>
                    <a:pt x="113" y="153"/>
                  </a:lnTo>
                  <a:lnTo>
                    <a:pt x="112" y="150"/>
                  </a:lnTo>
                  <a:lnTo>
                    <a:pt x="113" y="147"/>
                  </a:lnTo>
                  <a:lnTo>
                    <a:pt x="117" y="146"/>
                  </a:lnTo>
                  <a:lnTo>
                    <a:pt x="119" y="145"/>
                  </a:lnTo>
                  <a:lnTo>
                    <a:pt x="148" y="35"/>
                  </a:lnTo>
                  <a:lnTo>
                    <a:pt x="26" y="0"/>
                  </a:lnTo>
                  <a:lnTo>
                    <a:pt x="25" y="4"/>
                  </a:lnTo>
                  <a:lnTo>
                    <a:pt x="23" y="5"/>
                  </a:lnTo>
                  <a:lnTo>
                    <a:pt x="23" y="9"/>
                  </a:lnTo>
                  <a:lnTo>
                    <a:pt x="23" y="12"/>
                  </a:lnTo>
                  <a:lnTo>
                    <a:pt x="23" y="21"/>
                  </a:lnTo>
                  <a:lnTo>
                    <a:pt x="22" y="25"/>
                  </a:lnTo>
                  <a:lnTo>
                    <a:pt x="19" y="30"/>
                  </a:lnTo>
                  <a:lnTo>
                    <a:pt x="17" y="33"/>
                  </a:lnTo>
                  <a:lnTo>
                    <a:pt x="17" y="34"/>
                  </a:lnTo>
                  <a:lnTo>
                    <a:pt x="17" y="40"/>
                  </a:lnTo>
                  <a:lnTo>
                    <a:pt x="13" y="45"/>
                  </a:lnTo>
                  <a:lnTo>
                    <a:pt x="7" y="50"/>
                  </a:lnTo>
                  <a:lnTo>
                    <a:pt x="2" y="55"/>
                  </a:lnTo>
                  <a:lnTo>
                    <a:pt x="1" y="57"/>
                  </a:lnTo>
                  <a:lnTo>
                    <a:pt x="0" y="62"/>
                  </a:lnTo>
                  <a:lnTo>
                    <a:pt x="0" y="66"/>
                  </a:lnTo>
                  <a:lnTo>
                    <a:pt x="1" y="71"/>
                  </a:lnTo>
                  <a:lnTo>
                    <a:pt x="3" y="75"/>
                  </a:lnTo>
                  <a:lnTo>
                    <a:pt x="7" y="81"/>
                  </a:lnTo>
                  <a:lnTo>
                    <a:pt x="8" y="85"/>
                  </a:lnTo>
                  <a:lnTo>
                    <a:pt x="9" y="90"/>
                  </a:lnTo>
                  <a:lnTo>
                    <a:pt x="9" y="98"/>
                  </a:lnTo>
                  <a:lnTo>
                    <a:pt x="6" y="104"/>
                  </a:lnTo>
                  <a:lnTo>
                    <a:pt x="5" y="110"/>
                  </a:lnTo>
                  <a:lnTo>
                    <a:pt x="5" y="117"/>
                  </a:lnTo>
                  <a:lnTo>
                    <a:pt x="4" y="120"/>
                  </a:lnTo>
                  <a:lnTo>
                    <a:pt x="2" y="122"/>
                  </a:lnTo>
                  <a:lnTo>
                    <a:pt x="3" y="126"/>
                  </a:lnTo>
                  <a:lnTo>
                    <a:pt x="7" y="133"/>
                  </a:lnTo>
                  <a:lnTo>
                    <a:pt x="11" y="145"/>
                  </a:lnTo>
                  <a:lnTo>
                    <a:pt x="15" y="153"/>
                  </a:lnTo>
                  <a:lnTo>
                    <a:pt x="17" y="156"/>
                  </a:lnTo>
                  <a:lnTo>
                    <a:pt x="17" y="161"/>
                  </a:lnTo>
                  <a:lnTo>
                    <a:pt x="16" y="164"/>
                  </a:lnTo>
                  <a:lnTo>
                    <a:pt x="14" y="166"/>
                  </a:lnTo>
                  <a:lnTo>
                    <a:pt x="14" y="169"/>
                  </a:lnTo>
                  <a:lnTo>
                    <a:pt x="18" y="169"/>
                  </a:lnTo>
                  <a:lnTo>
                    <a:pt x="20" y="172"/>
                  </a:lnTo>
                  <a:lnTo>
                    <a:pt x="23" y="176"/>
                  </a:lnTo>
                  <a:lnTo>
                    <a:pt x="24" y="178"/>
                  </a:lnTo>
                  <a:lnTo>
                    <a:pt x="27" y="179"/>
                  </a:lnTo>
                  <a:lnTo>
                    <a:pt x="29" y="175"/>
                  </a:lnTo>
                  <a:lnTo>
                    <a:pt x="29" y="170"/>
                  </a:lnTo>
                  <a:lnTo>
                    <a:pt x="34" y="169"/>
                  </a:lnTo>
                  <a:lnTo>
                    <a:pt x="37" y="172"/>
                  </a:lnTo>
                  <a:lnTo>
                    <a:pt x="44" y="172"/>
                  </a:lnTo>
                  <a:lnTo>
                    <a:pt x="48" y="176"/>
                  </a:lnTo>
                  <a:lnTo>
                    <a:pt x="51" y="177"/>
                  </a:lnTo>
                  <a:lnTo>
                    <a:pt x="53" y="178"/>
                  </a:lnTo>
                  <a:lnTo>
                    <a:pt x="51" y="180"/>
                  </a:lnTo>
                  <a:lnTo>
                    <a:pt x="49" y="179"/>
                  </a:lnTo>
                  <a:lnTo>
                    <a:pt x="45" y="177"/>
                  </a:lnTo>
                  <a:lnTo>
                    <a:pt x="44" y="177"/>
                  </a:lnTo>
                  <a:lnTo>
                    <a:pt x="40" y="176"/>
                  </a:lnTo>
                  <a:lnTo>
                    <a:pt x="38" y="175"/>
                  </a:lnTo>
                  <a:lnTo>
                    <a:pt x="35" y="174"/>
                  </a:lnTo>
                  <a:lnTo>
                    <a:pt x="33" y="175"/>
                  </a:lnTo>
                  <a:lnTo>
                    <a:pt x="33" y="177"/>
                  </a:lnTo>
                  <a:lnTo>
                    <a:pt x="33" y="184"/>
                  </a:lnTo>
                  <a:lnTo>
                    <a:pt x="35" y="187"/>
                  </a:lnTo>
                  <a:lnTo>
                    <a:pt x="34" y="194"/>
                  </a:lnTo>
                  <a:lnTo>
                    <a:pt x="33" y="194"/>
                  </a:lnTo>
                  <a:lnTo>
                    <a:pt x="30" y="192"/>
                  </a:lnTo>
                  <a:lnTo>
                    <a:pt x="29" y="190"/>
                  </a:lnTo>
                  <a:lnTo>
                    <a:pt x="29" y="186"/>
                  </a:lnTo>
                  <a:lnTo>
                    <a:pt x="29" y="185"/>
                  </a:lnTo>
                  <a:lnTo>
                    <a:pt x="28" y="184"/>
                  </a:lnTo>
                  <a:lnTo>
                    <a:pt x="25" y="183"/>
                  </a:lnTo>
                  <a:lnTo>
                    <a:pt x="24" y="187"/>
                  </a:lnTo>
                  <a:lnTo>
                    <a:pt x="23" y="189"/>
                  </a:lnTo>
                  <a:lnTo>
                    <a:pt x="23" y="195"/>
                  </a:lnTo>
                  <a:lnTo>
                    <a:pt x="23" y="204"/>
                  </a:lnTo>
                  <a:lnTo>
                    <a:pt x="23" y="209"/>
                  </a:lnTo>
                  <a:lnTo>
                    <a:pt x="26" y="214"/>
                  </a:lnTo>
                  <a:lnTo>
                    <a:pt x="30" y="217"/>
                  </a:lnTo>
                  <a:lnTo>
                    <a:pt x="34" y="220"/>
                  </a:lnTo>
                  <a:lnTo>
                    <a:pt x="35" y="225"/>
                  </a:lnTo>
                  <a:lnTo>
                    <a:pt x="35" y="229"/>
                  </a:lnTo>
                  <a:lnTo>
                    <a:pt x="34" y="233"/>
                  </a:lnTo>
                  <a:lnTo>
                    <a:pt x="31" y="234"/>
                  </a:lnTo>
                  <a:lnTo>
                    <a:pt x="28" y="234"/>
                  </a:lnTo>
                  <a:lnTo>
                    <a:pt x="28" y="244"/>
                  </a:lnTo>
                  <a:lnTo>
                    <a:pt x="29" y="247"/>
                  </a:lnTo>
                  <a:lnTo>
                    <a:pt x="34" y="255"/>
                  </a:lnTo>
                  <a:lnTo>
                    <a:pt x="35" y="261"/>
                  </a:lnTo>
                  <a:lnTo>
                    <a:pt x="40" y="268"/>
                  </a:lnTo>
                  <a:lnTo>
                    <a:pt x="42" y="275"/>
                  </a:lnTo>
                  <a:lnTo>
                    <a:pt x="45" y="280"/>
                  </a:lnTo>
                  <a:lnTo>
                    <a:pt x="48" y="287"/>
                  </a:lnTo>
                  <a:lnTo>
                    <a:pt x="50" y="288"/>
                  </a:lnTo>
                  <a:lnTo>
                    <a:pt x="50" y="293"/>
                  </a:lnTo>
                  <a:lnTo>
                    <a:pt x="50" y="296"/>
                  </a:lnTo>
                  <a:lnTo>
                    <a:pt x="50" y="298"/>
                  </a:lnTo>
                  <a:lnTo>
                    <a:pt x="52" y="300"/>
                  </a:lnTo>
                  <a:lnTo>
                    <a:pt x="53" y="303"/>
                  </a:lnTo>
                  <a:lnTo>
                    <a:pt x="53" y="307"/>
                  </a:lnTo>
                  <a:lnTo>
                    <a:pt x="52" y="316"/>
                  </a:lnTo>
                  <a:lnTo>
                    <a:pt x="51" y="322"/>
                  </a:lnTo>
                  <a:lnTo>
                    <a:pt x="50" y="327"/>
                  </a:lnTo>
                  <a:lnTo>
                    <a:pt x="59" y="332"/>
                  </a:lnTo>
                  <a:lnTo>
                    <a:pt x="67" y="335"/>
                  </a:lnTo>
                  <a:lnTo>
                    <a:pt x="73" y="339"/>
                  </a:lnTo>
                  <a:lnTo>
                    <a:pt x="82" y="342"/>
                  </a:lnTo>
                  <a:lnTo>
                    <a:pt x="85" y="345"/>
                  </a:lnTo>
                  <a:lnTo>
                    <a:pt x="91" y="355"/>
                  </a:lnTo>
                  <a:lnTo>
                    <a:pt x="99" y="362"/>
                  </a:lnTo>
                  <a:lnTo>
                    <a:pt x="111" y="365"/>
                  </a:lnTo>
                  <a:lnTo>
                    <a:pt x="112" y="374"/>
                  </a:lnTo>
                  <a:lnTo>
                    <a:pt x="114" y="378"/>
                  </a:lnTo>
                  <a:lnTo>
                    <a:pt x="121" y="380"/>
                  </a:lnTo>
                  <a:lnTo>
                    <a:pt x="128" y="388"/>
                  </a:lnTo>
                  <a:lnTo>
                    <a:pt x="136" y="400"/>
                  </a:lnTo>
                  <a:lnTo>
                    <a:pt x="140" y="405"/>
                  </a:lnTo>
                  <a:lnTo>
                    <a:pt x="143" y="414"/>
                  </a:lnTo>
                  <a:lnTo>
                    <a:pt x="140" y="422"/>
                  </a:lnTo>
                  <a:lnTo>
                    <a:pt x="140" y="427"/>
                  </a:lnTo>
                  <a:lnTo>
                    <a:pt x="143" y="434"/>
                  </a:lnTo>
                  <a:lnTo>
                    <a:pt x="147" y="435"/>
                  </a:lnTo>
                  <a:lnTo>
                    <a:pt x="225" y="445"/>
                  </a:lnTo>
                  <a:lnTo>
                    <a:pt x="226" y="444"/>
                  </a:lnTo>
                  <a:lnTo>
                    <a:pt x="233" y="441"/>
                  </a:lnTo>
                  <a:close/>
                </a:path>
              </a:pathLst>
            </a:custGeom>
            <a:solidFill>
              <a:schemeClr val="bg1">
                <a:lumMod val="75000"/>
              </a:schemeClr>
            </a:solidFill>
            <a:ln w="6350" cap="flat">
              <a:solidFill>
                <a:srgbClr val="FFFFFF"/>
              </a:solidFill>
              <a:prstDash val="solid"/>
              <a:miter lim="800000"/>
              <a:headEnd/>
              <a:tailEnd/>
            </a:ln>
          </p:spPr>
          <p:txBody>
            <a:bodyPr vert="horz" wrap="square" lIns="34972" tIns="17486" rIns="34972" bIns="17486" numCol="1" anchor="t" anchorCtr="0" compatLnSpc="1">
              <a:prstTxWarp prst="textNoShape">
                <a:avLst/>
              </a:prstTxWarp>
            </a:bodyPr>
            <a:lstStyle/>
            <a:p>
              <a:endParaRPr lang="en-US" sz="1377">
                <a:latin typeface="Roboto Light"/>
              </a:endParaRPr>
            </a:p>
          </p:txBody>
        </p:sp>
        <p:sp>
          <p:nvSpPr>
            <p:cNvPr id="519" name="Freeform 10"/>
            <p:cNvSpPr>
              <a:spLocks/>
            </p:cNvSpPr>
            <p:nvPr/>
          </p:nvSpPr>
          <p:spPr bwMode="auto">
            <a:xfrm>
              <a:off x="6303358" y="2660630"/>
              <a:ext cx="473890" cy="254654"/>
            </a:xfrm>
            <a:custGeom>
              <a:avLst/>
              <a:gdLst>
                <a:gd name="T0" fmla="*/ 0 w 332"/>
                <a:gd name="T1" fmla="*/ 25 h 178"/>
                <a:gd name="T2" fmla="*/ 0 w 332"/>
                <a:gd name="T3" fmla="*/ 28 h 178"/>
                <a:gd name="T4" fmla="*/ 0 w 332"/>
                <a:gd name="T5" fmla="*/ 25 h 178"/>
                <a:gd name="T6" fmla="*/ 118 w 332"/>
                <a:gd name="T7" fmla="*/ 32 h 178"/>
                <a:gd name="T8" fmla="*/ 113 w 332"/>
                <a:gd name="T9" fmla="*/ 123 h 178"/>
                <a:gd name="T10" fmla="*/ 121 w 332"/>
                <a:gd name="T11" fmla="*/ 131 h 178"/>
                <a:gd name="T12" fmla="*/ 124 w 332"/>
                <a:gd name="T13" fmla="*/ 134 h 178"/>
                <a:gd name="T14" fmla="*/ 127 w 332"/>
                <a:gd name="T15" fmla="*/ 134 h 178"/>
                <a:gd name="T16" fmla="*/ 131 w 332"/>
                <a:gd name="T17" fmla="*/ 133 h 178"/>
                <a:gd name="T18" fmla="*/ 134 w 332"/>
                <a:gd name="T19" fmla="*/ 134 h 178"/>
                <a:gd name="T20" fmla="*/ 137 w 332"/>
                <a:gd name="T21" fmla="*/ 133 h 178"/>
                <a:gd name="T22" fmla="*/ 141 w 332"/>
                <a:gd name="T23" fmla="*/ 135 h 178"/>
                <a:gd name="T24" fmla="*/ 144 w 332"/>
                <a:gd name="T25" fmla="*/ 144 h 178"/>
                <a:gd name="T26" fmla="*/ 153 w 332"/>
                <a:gd name="T27" fmla="*/ 144 h 178"/>
                <a:gd name="T28" fmla="*/ 160 w 332"/>
                <a:gd name="T29" fmla="*/ 148 h 178"/>
                <a:gd name="T30" fmla="*/ 166 w 332"/>
                <a:gd name="T31" fmla="*/ 147 h 178"/>
                <a:gd name="T32" fmla="*/ 167 w 332"/>
                <a:gd name="T33" fmla="*/ 147 h 178"/>
                <a:gd name="T34" fmla="*/ 171 w 332"/>
                <a:gd name="T35" fmla="*/ 151 h 178"/>
                <a:gd name="T36" fmla="*/ 175 w 332"/>
                <a:gd name="T37" fmla="*/ 148 h 178"/>
                <a:gd name="T38" fmla="*/ 184 w 332"/>
                <a:gd name="T39" fmla="*/ 149 h 178"/>
                <a:gd name="T40" fmla="*/ 188 w 332"/>
                <a:gd name="T41" fmla="*/ 156 h 178"/>
                <a:gd name="T42" fmla="*/ 191 w 332"/>
                <a:gd name="T43" fmla="*/ 156 h 178"/>
                <a:gd name="T44" fmla="*/ 192 w 332"/>
                <a:gd name="T45" fmla="*/ 162 h 178"/>
                <a:gd name="T46" fmla="*/ 196 w 332"/>
                <a:gd name="T47" fmla="*/ 163 h 178"/>
                <a:gd name="T48" fmla="*/ 200 w 332"/>
                <a:gd name="T49" fmla="*/ 160 h 178"/>
                <a:gd name="T50" fmla="*/ 202 w 332"/>
                <a:gd name="T51" fmla="*/ 157 h 178"/>
                <a:gd name="T52" fmla="*/ 204 w 332"/>
                <a:gd name="T53" fmla="*/ 157 h 178"/>
                <a:gd name="T54" fmla="*/ 211 w 332"/>
                <a:gd name="T55" fmla="*/ 162 h 178"/>
                <a:gd name="T56" fmla="*/ 213 w 332"/>
                <a:gd name="T57" fmla="*/ 166 h 178"/>
                <a:gd name="T58" fmla="*/ 220 w 332"/>
                <a:gd name="T59" fmla="*/ 162 h 178"/>
                <a:gd name="T60" fmla="*/ 222 w 332"/>
                <a:gd name="T61" fmla="*/ 164 h 178"/>
                <a:gd name="T62" fmla="*/ 223 w 332"/>
                <a:gd name="T63" fmla="*/ 170 h 178"/>
                <a:gd name="T64" fmla="*/ 225 w 332"/>
                <a:gd name="T65" fmla="*/ 169 h 178"/>
                <a:gd name="T66" fmla="*/ 228 w 332"/>
                <a:gd name="T67" fmla="*/ 164 h 178"/>
                <a:gd name="T68" fmla="*/ 233 w 332"/>
                <a:gd name="T69" fmla="*/ 163 h 178"/>
                <a:gd name="T70" fmla="*/ 239 w 332"/>
                <a:gd name="T71" fmla="*/ 166 h 178"/>
                <a:gd name="T72" fmla="*/ 248 w 332"/>
                <a:gd name="T73" fmla="*/ 165 h 178"/>
                <a:gd name="T74" fmla="*/ 252 w 332"/>
                <a:gd name="T75" fmla="*/ 169 h 178"/>
                <a:gd name="T76" fmla="*/ 254 w 332"/>
                <a:gd name="T77" fmla="*/ 172 h 178"/>
                <a:gd name="T78" fmla="*/ 259 w 332"/>
                <a:gd name="T79" fmla="*/ 171 h 178"/>
                <a:gd name="T80" fmla="*/ 264 w 332"/>
                <a:gd name="T81" fmla="*/ 167 h 178"/>
                <a:gd name="T82" fmla="*/ 267 w 332"/>
                <a:gd name="T83" fmla="*/ 164 h 178"/>
                <a:gd name="T84" fmla="*/ 271 w 332"/>
                <a:gd name="T85" fmla="*/ 164 h 178"/>
                <a:gd name="T86" fmla="*/ 275 w 332"/>
                <a:gd name="T87" fmla="*/ 166 h 178"/>
                <a:gd name="T88" fmla="*/ 278 w 332"/>
                <a:gd name="T89" fmla="*/ 165 h 178"/>
                <a:gd name="T90" fmla="*/ 282 w 332"/>
                <a:gd name="T91" fmla="*/ 162 h 178"/>
                <a:gd name="T92" fmla="*/ 288 w 332"/>
                <a:gd name="T93" fmla="*/ 163 h 178"/>
                <a:gd name="T94" fmla="*/ 291 w 332"/>
                <a:gd name="T95" fmla="*/ 164 h 178"/>
                <a:gd name="T96" fmla="*/ 300 w 332"/>
                <a:gd name="T97" fmla="*/ 161 h 178"/>
                <a:gd name="T98" fmla="*/ 306 w 332"/>
                <a:gd name="T99" fmla="*/ 163 h 178"/>
                <a:gd name="T100" fmla="*/ 311 w 332"/>
                <a:gd name="T101" fmla="*/ 168 h 178"/>
                <a:gd name="T102" fmla="*/ 318 w 332"/>
                <a:gd name="T103" fmla="*/ 173 h 178"/>
                <a:gd name="T104" fmla="*/ 324 w 332"/>
                <a:gd name="T105" fmla="*/ 173 h 178"/>
                <a:gd name="T106" fmla="*/ 328 w 332"/>
                <a:gd name="T107" fmla="*/ 176 h 178"/>
                <a:gd name="T108" fmla="*/ 331 w 332"/>
                <a:gd name="T109" fmla="*/ 178 h 178"/>
                <a:gd name="T110" fmla="*/ 332 w 332"/>
                <a:gd name="T111" fmla="*/ 88 h 178"/>
                <a:gd name="T112" fmla="*/ 324 w 332"/>
                <a:gd name="T113" fmla="*/ 37 h 178"/>
                <a:gd name="T114" fmla="*/ 324 w 332"/>
                <a:gd name="T115" fmla="*/ 12 h 178"/>
                <a:gd name="T116" fmla="*/ 175 w 332"/>
                <a:gd name="T117" fmla="*/ 9 h 178"/>
                <a:gd name="T118" fmla="*/ 4 w 332"/>
                <a:gd name="T119" fmla="*/ 0 h 178"/>
                <a:gd name="T120" fmla="*/ 3 w 332"/>
                <a:gd name="T121" fmla="*/ 25 h 178"/>
                <a:gd name="T122" fmla="*/ 0 w 332"/>
                <a:gd name="T123" fmla="*/ 25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32" h="178">
                  <a:moveTo>
                    <a:pt x="0" y="25"/>
                  </a:moveTo>
                  <a:cubicBezTo>
                    <a:pt x="0" y="28"/>
                    <a:pt x="0" y="28"/>
                    <a:pt x="0" y="28"/>
                  </a:cubicBezTo>
                  <a:cubicBezTo>
                    <a:pt x="0" y="25"/>
                    <a:pt x="0" y="25"/>
                    <a:pt x="0" y="25"/>
                  </a:cubicBezTo>
                  <a:cubicBezTo>
                    <a:pt x="118" y="32"/>
                    <a:pt x="118" y="32"/>
                    <a:pt x="118" y="32"/>
                  </a:cubicBezTo>
                  <a:cubicBezTo>
                    <a:pt x="113" y="123"/>
                    <a:pt x="113" y="123"/>
                    <a:pt x="113" y="123"/>
                  </a:cubicBezTo>
                  <a:cubicBezTo>
                    <a:pt x="121" y="131"/>
                    <a:pt x="121" y="131"/>
                    <a:pt x="121" y="131"/>
                  </a:cubicBezTo>
                  <a:cubicBezTo>
                    <a:pt x="124" y="134"/>
                    <a:pt x="124" y="134"/>
                    <a:pt x="124" y="134"/>
                  </a:cubicBezTo>
                  <a:cubicBezTo>
                    <a:pt x="127" y="134"/>
                    <a:pt x="127" y="134"/>
                    <a:pt x="127" y="134"/>
                  </a:cubicBezTo>
                  <a:cubicBezTo>
                    <a:pt x="131" y="133"/>
                    <a:pt x="131" y="133"/>
                    <a:pt x="131" y="133"/>
                  </a:cubicBezTo>
                  <a:cubicBezTo>
                    <a:pt x="134" y="134"/>
                    <a:pt x="134" y="134"/>
                    <a:pt x="134" y="134"/>
                  </a:cubicBezTo>
                  <a:cubicBezTo>
                    <a:pt x="137" y="133"/>
                    <a:pt x="137" y="133"/>
                    <a:pt x="137" y="133"/>
                  </a:cubicBezTo>
                  <a:cubicBezTo>
                    <a:pt x="141" y="135"/>
                    <a:pt x="141" y="135"/>
                    <a:pt x="141" y="135"/>
                  </a:cubicBezTo>
                  <a:cubicBezTo>
                    <a:pt x="144" y="144"/>
                    <a:pt x="144" y="144"/>
                    <a:pt x="144" y="144"/>
                  </a:cubicBezTo>
                  <a:cubicBezTo>
                    <a:pt x="153" y="144"/>
                    <a:pt x="153" y="144"/>
                    <a:pt x="153" y="144"/>
                  </a:cubicBezTo>
                  <a:cubicBezTo>
                    <a:pt x="160" y="148"/>
                    <a:pt x="160" y="148"/>
                    <a:pt x="160" y="148"/>
                  </a:cubicBezTo>
                  <a:cubicBezTo>
                    <a:pt x="166" y="147"/>
                    <a:pt x="166" y="147"/>
                    <a:pt x="166" y="147"/>
                  </a:cubicBezTo>
                  <a:cubicBezTo>
                    <a:pt x="167" y="147"/>
                    <a:pt x="167" y="147"/>
                    <a:pt x="167" y="147"/>
                  </a:cubicBezTo>
                  <a:cubicBezTo>
                    <a:pt x="171" y="151"/>
                    <a:pt x="171" y="151"/>
                    <a:pt x="171" y="151"/>
                  </a:cubicBezTo>
                  <a:cubicBezTo>
                    <a:pt x="175" y="148"/>
                    <a:pt x="175" y="148"/>
                    <a:pt x="175" y="148"/>
                  </a:cubicBezTo>
                  <a:cubicBezTo>
                    <a:pt x="184" y="149"/>
                    <a:pt x="184" y="149"/>
                    <a:pt x="184" y="149"/>
                  </a:cubicBezTo>
                  <a:cubicBezTo>
                    <a:pt x="188" y="156"/>
                    <a:pt x="188" y="156"/>
                    <a:pt x="188" y="156"/>
                  </a:cubicBezTo>
                  <a:cubicBezTo>
                    <a:pt x="191" y="156"/>
                    <a:pt x="191" y="156"/>
                    <a:pt x="191" y="156"/>
                  </a:cubicBezTo>
                  <a:cubicBezTo>
                    <a:pt x="192" y="162"/>
                    <a:pt x="192" y="162"/>
                    <a:pt x="192" y="162"/>
                  </a:cubicBezTo>
                  <a:cubicBezTo>
                    <a:pt x="196" y="163"/>
                    <a:pt x="196" y="163"/>
                    <a:pt x="196" y="163"/>
                  </a:cubicBezTo>
                  <a:cubicBezTo>
                    <a:pt x="200" y="160"/>
                    <a:pt x="200" y="160"/>
                    <a:pt x="200" y="160"/>
                  </a:cubicBezTo>
                  <a:cubicBezTo>
                    <a:pt x="202" y="157"/>
                    <a:pt x="202" y="157"/>
                    <a:pt x="202" y="157"/>
                  </a:cubicBezTo>
                  <a:cubicBezTo>
                    <a:pt x="204" y="157"/>
                    <a:pt x="204" y="157"/>
                    <a:pt x="204" y="157"/>
                  </a:cubicBezTo>
                  <a:cubicBezTo>
                    <a:pt x="211" y="162"/>
                    <a:pt x="211" y="162"/>
                    <a:pt x="211" y="162"/>
                  </a:cubicBezTo>
                  <a:cubicBezTo>
                    <a:pt x="213" y="166"/>
                    <a:pt x="213" y="166"/>
                    <a:pt x="213" y="166"/>
                  </a:cubicBezTo>
                  <a:cubicBezTo>
                    <a:pt x="220" y="162"/>
                    <a:pt x="220" y="162"/>
                    <a:pt x="220" y="162"/>
                  </a:cubicBezTo>
                  <a:cubicBezTo>
                    <a:pt x="222" y="164"/>
                    <a:pt x="222" y="164"/>
                    <a:pt x="222" y="164"/>
                  </a:cubicBezTo>
                  <a:cubicBezTo>
                    <a:pt x="223" y="170"/>
                    <a:pt x="223" y="170"/>
                    <a:pt x="223" y="170"/>
                  </a:cubicBezTo>
                  <a:cubicBezTo>
                    <a:pt x="225" y="169"/>
                    <a:pt x="225" y="169"/>
                    <a:pt x="225" y="169"/>
                  </a:cubicBezTo>
                  <a:cubicBezTo>
                    <a:pt x="228" y="164"/>
                    <a:pt x="228" y="164"/>
                    <a:pt x="228" y="164"/>
                  </a:cubicBezTo>
                  <a:cubicBezTo>
                    <a:pt x="233" y="163"/>
                    <a:pt x="233" y="163"/>
                    <a:pt x="233" y="163"/>
                  </a:cubicBezTo>
                  <a:cubicBezTo>
                    <a:pt x="239" y="166"/>
                    <a:pt x="239" y="166"/>
                    <a:pt x="239" y="166"/>
                  </a:cubicBezTo>
                  <a:cubicBezTo>
                    <a:pt x="248" y="165"/>
                    <a:pt x="248" y="165"/>
                    <a:pt x="248" y="165"/>
                  </a:cubicBezTo>
                  <a:cubicBezTo>
                    <a:pt x="252" y="169"/>
                    <a:pt x="252" y="169"/>
                    <a:pt x="252" y="169"/>
                  </a:cubicBezTo>
                  <a:cubicBezTo>
                    <a:pt x="254" y="172"/>
                    <a:pt x="254" y="172"/>
                    <a:pt x="254" y="172"/>
                  </a:cubicBezTo>
                  <a:cubicBezTo>
                    <a:pt x="259" y="171"/>
                    <a:pt x="259" y="171"/>
                    <a:pt x="259" y="171"/>
                  </a:cubicBezTo>
                  <a:cubicBezTo>
                    <a:pt x="264" y="167"/>
                    <a:pt x="264" y="167"/>
                    <a:pt x="264" y="167"/>
                  </a:cubicBezTo>
                  <a:cubicBezTo>
                    <a:pt x="267" y="164"/>
                    <a:pt x="267" y="164"/>
                    <a:pt x="267" y="164"/>
                  </a:cubicBezTo>
                  <a:cubicBezTo>
                    <a:pt x="271" y="164"/>
                    <a:pt x="271" y="164"/>
                    <a:pt x="271" y="164"/>
                  </a:cubicBezTo>
                  <a:cubicBezTo>
                    <a:pt x="275" y="166"/>
                    <a:pt x="275" y="166"/>
                    <a:pt x="275" y="166"/>
                  </a:cubicBezTo>
                  <a:cubicBezTo>
                    <a:pt x="278" y="165"/>
                    <a:pt x="278" y="165"/>
                    <a:pt x="278" y="165"/>
                  </a:cubicBezTo>
                  <a:cubicBezTo>
                    <a:pt x="282" y="162"/>
                    <a:pt x="282" y="162"/>
                    <a:pt x="282" y="162"/>
                  </a:cubicBezTo>
                  <a:cubicBezTo>
                    <a:pt x="288" y="163"/>
                    <a:pt x="288" y="163"/>
                    <a:pt x="288" y="163"/>
                  </a:cubicBezTo>
                  <a:cubicBezTo>
                    <a:pt x="291" y="164"/>
                    <a:pt x="291" y="164"/>
                    <a:pt x="291" y="164"/>
                  </a:cubicBezTo>
                  <a:cubicBezTo>
                    <a:pt x="300" y="161"/>
                    <a:pt x="300" y="161"/>
                    <a:pt x="300" y="161"/>
                  </a:cubicBezTo>
                  <a:cubicBezTo>
                    <a:pt x="306" y="163"/>
                    <a:pt x="306" y="163"/>
                    <a:pt x="306" y="163"/>
                  </a:cubicBezTo>
                  <a:cubicBezTo>
                    <a:pt x="311" y="168"/>
                    <a:pt x="311" y="168"/>
                    <a:pt x="311" y="168"/>
                  </a:cubicBezTo>
                  <a:cubicBezTo>
                    <a:pt x="318" y="173"/>
                    <a:pt x="318" y="173"/>
                    <a:pt x="318" y="173"/>
                  </a:cubicBezTo>
                  <a:cubicBezTo>
                    <a:pt x="324" y="173"/>
                    <a:pt x="324" y="173"/>
                    <a:pt x="324" y="173"/>
                  </a:cubicBezTo>
                  <a:cubicBezTo>
                    <a:pt x="328" y="176"/>
                    <a:pt x="328" y="176"/>
                    <a:pt x="328" y="176"/>
                  </a:cubicBezTo>
                  <a:cubicBezTo>
                    <a:pt x="331" y="178"/>
                    <a:pt x="331" y="178"/>
                    <a:pt x="331" y="178"/>
                  </a:cubicBezTo>
                  <a:cubicBezTo>
                    <a:pt x="332" y="88"/>
                    <a:pt x="332" y="88"/>
                    <a:pt x="332" y="88"/>
                  </a:cubicBezTo>
                  <a:cubicBezTo>
                    <a:pt x="324" y="37"/>
                    <a:pt x="324" y="37"/>
                    <a:pt x="324" y="37"/>
                  </a:cubicBezTo>
                  <a:cubicBezTo>
                    <a:pt x="324" y="12"/>
                    <a:pt x="324" y="12"/>
                    <a:pt x="324" y="12"/>
                  </a:cubicBezTo>
                  <a:cubicBezTo>
                    <a:pt x="324" y="12"/>
                    <a:pt x="211" y="10"/>
                    <a:pt x="175" y="9"/>
                  </a:cubicBezTo>
                  <a:cubicBezTo>
                    <a:pt x="131" y="7"/>
                    <a:pt x="4" y="0"/>
                    <a:pt x="4" y="0"/>
                  </a:cubicBezTo>
                  <a:cubicBezTo>
                    <a:pt x="3" y="25"/>
                    <a:pt x="3" y="25"/>
                    <a:pt x="3" y="25"/>
                  </a:cubicBezTo>
                  <a:lnTo>
                    <a:pt x="0" y="25"/>
                  </a:lnTo>
                  <a:close/>
                </a:path>
              </a:pathLst>
            </a:custGeom>
            <a:grpFill/>
            <a:ln w="6350" cap="flat">
              <a:solidFill>
                <a:srgbClr val="FFFFFF"/>
              </a:solidFill>
              <a:prstDash val="solid"/>
              <a:miter lim="800000"/>
              <a:headEnd/>
              <a:tailEnd/>
            </a:ln>
          </p:spPr>
          <p:txBody>
            <a:bodyPr vert="horz" wrap="square" lIns="34972" tIns="17486" rIns="34972" bIns="17486" numCol="1" anchor="t" anchorCtr="0" compatLnSpc="1">
              <a:prstTxWarp prst="textNoShape">
                <a:avLst/>
              </a:prstTxWarp>
            </a:bodyPr>
            <a:lstStyle/>
            <a:p>
              <a:endParaRPr lang="en-US" sz="1377">
                <a:latin typeface="Roboto Light"/>
              </a:endParaRPr>
            </a:p>
          </p:txBody>
        </p:sp>
        <p:sp>
          <p:nvSpPr>
            <p:cNvPr id="520" name="Freeform 11"/>
            <p:cNvSpPr>
              <a:spLocks/>
            </p:cNvSpPr>
            <p:nvPr/>
          </p:nvSpPr>
          <p:spPr bwMode="auto">
            <a:xfrm>
              <a:off x="6364070" y="2454884"/>
              <a:ext cx="401373" cy="222611"/>
            </a:xfrm>
            <a:custGeom>
              <a:avLst/>
              <a:gdLst>
                <a:gd name="T0" fmla="*/ 282 w 282"/>
                <a:gd name="T1" fmla="*/ 156 h 156"/>
                <a:gd name="T2" fmla="*/ 282 w 282"/>
                <a:gd name="T3" fmla="*/ 52 h 156"/>
                <a:gd name="T4" fmla="*/ 276 w 282"/>
                <a:gd name="T5" fmla="*/ 49 h 156"/>
                <a:gd name="T6" fmla="*/ 273 w 282"/>
                <a:gd name="T7" fmla="*/ 47 h 156"/>
                <a:gd name="T8" fmla="*/ 271 w 282"/>
                <a:gd name="T9" fmla="*/ 41 h 156"/>
                <a:gd name="T10" fmla="*/ 265 w 282"/>
                <a:gd name="T11" fmla="*/ 35 h 156"/>
                <a:gd name="T12" fmla="*/ 268 w 282"/>
                <a:gd name="T13" fmla="*/ 30 h 156"/>
                <a:gd name="T14" fmla="*/ 271 w 282"/>
                <a:gd name="T15" fmla="*/ 24 h 156"/>
                <a:gd name="T16" fmla="*/ 271 w 282"/>
                <a:gd name="T17" fmla="*/ 19 h 156"/>
                <a:gd name="T18" fmla="*/ 269 w 282"/>
                <a:gd name="T19" fmla="*/ 19 h 156"/>
                <a:gd name="T20" fmla="*/ 260 w 282"/>
                <a:gd name="T21" fmla="*/ 19 h 156"/>
                <a:gd name="T22" fmla="*/ 258 w 282"/>
                <a:gd name="T23" fmla="*/ 15 h 156"/>
                <a:gd name="T24" fmla="*/ 254 w 282"/>
                <a:gd name="T25" fmla="*/ 9 h 156"/>
                <a:gd name="T26" fmla="*/ 165 w 282"/>
                <a:gd name="T27" fmla="*/ 6 h 156"/>
                <a:gd name="T28" fmla="*/ 10 w 282"/>
                <a:gd name="T29" fmla="*/ 0 h 156"/>
                <a:gd name="T30" fmla="*/ 0 w 282"/>
                <a:gd name="T31" fmla="*/ 146 h 156"/>
                <a:gd name="T32" fmla="*/ 133 w 282"/>
                <a:gd name="T33" fmla="*/ 153 h 156"/>
                <a:gd name="T34" fmla="*/ 282 w 282"/>
                <a:gd name="T35" fmla="*/ 156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2" h="156">
                  <a:moveTo>
                    <a:pt x="282" y="156"/>
                  </a:moveTo>
                  <a:cubicBezTo>
                    <a:pt x="282" y="52"/>
                    <a:pt x="282" y="52"/>
                    <a:pt x="282" y="52"/>
                  </a:cubicBezTo>
                  <a:cubicBezTo>
                    <a:pt x="276" y="49"/>
                    <a:pt x="276" y="49"/>
                    <a:pt x="276" y="49"/>
                  </a:cubicBezTo>
                  <a:cubicBezTo>
                    <a:pt x="273" y="47"/>
                    <a:pt x="273" y="47"/>
                    <a:pt x="273" y="47"/>
                  </a:cubicBezTo>
                  <a:cubicBezTo>
                    <a:pt x="271" y="41"/>
                    <a:pt x="271" y="41"/>
                    <a:pt x="271" y="41"/>
                  </a:cubicBezTo>
                  <a:cubicBezTo>
                    <a:pt x="265" y="35"/>
                    <a:pt x="265" y="35"/>
                    <a:pt x="265" y="35"/>
                  </a:cubicBezTo>
                  <a:cubicBezTo>
                    <a:pt x="268" y="30"/>
                    <a:pt x="268" y="30"/>
                    <a:pt x="268" y="30"/>
                  </a:cubicBezTo>
                  <a:cubicBezTo>
                    <a:pt x="271" y="24"/>
                    <a:pt x="271" y="24"/>
                    <a:pt x="271" y="24"/>
                  </a:cubicBezTo>
                  <a:cubicBezTo>
                    <a:pt x="271" y="19"/>
                    <a:pt x="271" y="19"/>
                    <a:pt x="271" y="19"/>
                  </a:cubicBezTo>
                  <a:cubicBezTo>
                    <a:pt x="269" y="19"/>
                    <a:pt x="269" y="19"/>
                    <a:pt x="269" y="19"/>
                  </a:cubicBezTo>
                  <a:cubicBezTo>
                    <a:pt x="260" y="19"/>
                    <a:pt x="260" y="19"/>
                    <a:pt x="260" y="19"/>
                  </a:cubicBezTo>
                  <a:cubicBezTo>
                    <a:pt x="258" y="15"/>
                    <a:pt x="258" y="15"/>
                    <a:pt x="258" y="15"/>
                  </a:cubicBezTo>
                  <a:cubicBezTo>
                    <a:pt x="254" y="9"/>
                    <a:pt x="254" y="9"/>
                    <a:pt x="254" y="9"/>
                  </a:cubicBezTo>
                  <a:cubicBezTo>
                    <a:pt x="254" y="9"/>
                    <a:pt x="187" y="7"/>
                    <a:pt x="165" y="6"/>
                  </a:cubicBezTo>
                  <a:cubicBezTo>
                    <a:pt x="126" y="5"/>
                    <a:pt x="10" y="0"/>
                    <a:pt x="10" y="0"/>
                  </a:cubicBezTo>
                  <a:cubicBezTo>
                    <a:pt x="0" y="146"/>
                    <a:pt x="0" y="146"/>
                    <a:pt x="0" y="146"/>
                  </a:cubicBezTo>
                  <a:cubicBezTo>
                    <a:pt x="41" y="148"/>
                    <a:pt x="104" y="151"/>
                    <a:pt x="133" y="153"/>
                  </a:cubicBezTo>
                  <a:cubicBezTo>
                    <a:pt x="169" y="154"/>
                    <a:pt x="282" y="156"/>
                    <a:pt x="282" y="156"/>
                  </a:cubicBezTo>
                  <a:close/>
                </a:path>
              </a:pathLst>
            </a:custGeom>
            <a:grpFill/>
            <a:ln w="6350" cap="flat">
              <a:solidFill>
                <a:srgbClr val="FFFFFF"/>
              </a:solidFill>
              <a:prstDash val="solid"/>
              <a:miter lim="800000"/>
              <a:headEnd/>
              <a:tailEnd/>
            </a:ln>
          </p:spPr>
          <p:txBody>
            <a:bodyPr vert="horz" wrap="square" lIns="34972" tIns="17486" rIns="34972" bIns="17486" numCol="1" anchor="t" anchorCtr="0" compatLnSpc="1">
              <a:prstTxWarp prst="textNoShape">
                <a:avLst/>
              </a:prstTxWarp>
            </a:bodyPr>
            <a:lstStyle/>
            <a:p>
              <a:endParaRPr lang="en-US" sz="1377">
                <a:latin typeface="Roboto Light"/>
              </a:endParaRPr>
            </a:p>
          </p:txBody>
        </p:sp>
        <p:sp>
          <p:nvSpPr>
            <p:cNvPr id="521" name="Freeform 12"/>
            <p:cNvSpPr>
              <a:spLocks/>
            </p:cNvSpPr>
            <p:nvPr/>
          </p:nvSpPr>
          <p:spPr bwMode="auto">
            <a:xfrm>
              <a:off x="6279748" y="2242392"/>
              <a:ext cx="446907" cy="225984"/>
            </a:xfrm>
            <a:custGeom>
              <a:avLst/>
              <a:gdLst>
                <a:gd name="T0" fmla="*/ 313 w 313"/>
                <a:gd name="T1" fmla="*/ 158 h 158"/>
                <a:gd name="T2" fmla="*/ 313 w 313"/>
                <a:gd name="T3" fmla="*/ 158 h 158"/>
                <a:gd name="T4" fmla="*/ 313 w 313"/>
                <a:gd name="T5" fmla="*/ 158 h 158"/>
                <a:gd name="T6" fmla="*/ 311 w 313"/>
                <a:gd name="T7" fmla="*/ 154 h 158"/>
                <a:gd name="T8" fmla="*/ 310 w 313"/>
                <a:gd name="T9" fmla="*/ 148 h 158"/>
                <a:gd name="T10" fmla="*/ 304 w 313"/>
                <a:gd name="T11" fmla="*/ 146 h 158"/>
                <a:gd name="T12" fmla="*/ 304 w 313"/>
                <a:gd name="T13" fmla="*/ 145 h 158"/>
                <a:gd name="T14" fmla="*/ 302 w 313"/>
                <a:gd name="T15" fmla="*/ 142 h 158"/>
                <a:gd name="T16" fmla="*/ 304 w 313"/>
                <a:gd name="T17" fmla="*/ 140 h 158"/>
                <a:gd name="T18" fmla="*/ 303 w 313"/>
                <a:gd name="T19" fmla="*/ 135 h 158"/>
                <a:gd name="T20" fmla="*/ 300 w 313"/>
                <a:gd name="T21" fmla="*/ 133 h 158"/>
                <a:gd name="T22" fmla="*/ 299 w 313"/>
                <a:gd name="T23" fmla="*/ 130 h 158"/>
                <a:gd name="T24" fmla="*/ 297 w 313"/>
                <a:gd name="T25" fmla="*/ 123 h 158"/>
                <a:gd name="T26" fmla="*/ 297 w 313"/>
                <a:gd name="T27" fmla="*/ 113 h 158"/>
                <a:gd name="T28" fmla="*/ 296 w 313"/>
                <a:gd name="T29" fmla="*/ 111 h 158"/>
                <a:gd name="T30" fmla="*/ 294 w 313"/>
                <a:gd name="T31" fmla="*/ 108 h 158"/>
                <a:gd name="T32" fmla="*/ 295 w 313"/>
                <a:gd name="T33" fmla="*/ 104 h 158"/>
                <a:gd name="T34" fmla="*/ 295 w 313"/>
                <a:gd name="T35" fmla="*/ 94 h 158"/>
                <a:gd name="T36" fmla="*/ 293 w 313"/>
                <a:gd name="T37" fmla="*/ 87 h 158"/>
                <a:gd name="T38" fmla="*/ 291 w 313"/>
                <a:gd name="T39" fmla="*/ 85 h 158"/>
                <a:gd name="T40" fmla="*/ 289 w 313"/>
                <a:gd name="T41" fmla="*/ 85 h 158"/>
                <a:gd name="T42" fmla="*/ 288 w 313"/>
                <a:gd name="T43" fmla="*/ 83 h 158"/>
                <a:gd name="T44" fmla="*/ 287 w 313"/>
                <a:gd name="T45" fmla="*/ 78 h 158"/>
                <a:gd name="T46" fmla="*/ 286 w 313"/>
                <a:gd name="T47" fmla="*/ 74 h 158"/>
                <a:gd name="T48" fmla="*/ 289 w 313"/>
                <a:gd name="T49" fmla="*/ 73 h 158"/>
                <a:gd name="T50" fmla="*/ 289 w 313"/>
                <a:gd name="T51" fmla="*/ 72 h 158"/>
                <a:gd name="T52" fmla="*/ 288 w 313"/>
                <a:gd name="T53" fmla="*/ 71 h 158"/>
                <a:gd name="T54" fmla="*/ 287 w 313"/>
                <a:gd name="T55" fmla="*/ 68 h 158"/>
                <a:gd name="T56" fmla="*/ 285 w 313"/>
                <a:gd name="T57" fmla="*/ 65 h 158"/>
                <a:gd name="T58" fmla="*/ 283 w 313"/>
                <a:gd name="T59" fmla="*/ 60 h 158"/>
                <a:gd name="T60" fmla="*/ 281 w 313"/>
                <a:gd name="T61" fmla="*/ 54 h 158"/>
                <a:gd name="T62" fmla="*/ 278 w 313"/>
                <a:gd name="T63" fmla="*/ 49 h 158"/>
                <a:gd name="T64" fmla="*/ 275 w 313"/>
                <a:gd name="T65" fmla="*/ 40 h 158"/>
                <a:gd name="T66" fmla="*/ 272 w 313"/>
                <a:gd name="T67" fmla="*/ 36 h 158"/>
                <a:gd name="T68" fmla="*/ 271 w 313"/>
                <a:gd name="T69" fmla="*/ 35 h 158"/>
                <a:gd name="T70" fmla="*/ 267 w 313"/>
                <a:gd name="T71" fmla="*/ 32 h 158"/>
                <a:gd name="T72" fmla="*/ 260 w 313"/>
                <a:gd name="T73" fmla="*/ 27 h 158"/>
                <a:gd name="T74" fmla="*/ 255 w 313"/>
                <a:gd name="T75" fmla="*/ 25 h 158"/>
                <a:gd name="T76" fmla="*/ 250 w 313"/>
                <a:gd name="T77" fmla="*/ 23 h 158"/>
                <a:gd name="T78" fmla="*/ 246 w 313"/>
                <a:gd name="T79" fmla="*/ 19 h 158"/>
                <a:gd name="T80" fmla="*/ 239 w 313"/>
                <a:gd name="T81" fmla="*/ 18 h 158"/>
                <a:gd name="T82" fmla="*/ 230 w 313"/>
                <a:gd name="T83" fmla="*/ 19 h 158"/>
                <a:gd name="T84" fmla="*/ 227 w 313"/>
                <a:gd name="T85" fmla="*/ 19 h 158"/>
                <a:gd name="T86" fmla="*/ 224 w 313"/>
                <a:gd name="T87" fmla="*/ 20 h 158"/>
                <a:gd name="T88" fmla="*/ 222 w 313"/>
                <a:gd name="T89" fmla="*/ 22 h 158"/>
                <a:gd name="T90" fmla="*/ 219 w 313"/>
                <a:gd name="T91" fmla="*/ 21 h 158"/>
                <a:gd name="T92" fmla="*/ 216 w 313"/>
                <a:gd name="T93" fmla="*/ 19 h 158"/>
                <a:gd name="T94" fmla="*/ 210 w 313"/>
                <a:gd name="T95" fmla="*/ 16 h 158"/>
                <a:gd name="T96" fmla="*/ 202 w 313"/>
                <a:gd name="T97" fmla="*/ 12 h 158"/>
                <a:gd name="T98" fmla="*/ 10 w 313"/>
                <a:gd name="T99" fmla="*/ 0 h 158"/>
                <a:gd name="T100" fmla="*/ 0 w 313"/>
                <a:gd name="T101" fmla="*/ 95 h 158"/>
                <a:gd name="T102" fmla="*/ 73 w 313"/>
                <a:gd name="T103" fmla="*/ 102 h 158"/>
                <a:gd name="T104" fmla="*/ 69 w 313"/>
                <a:gd name="T105" fmla="*/ 149 h 158"/>
                <a:gd name="T106" fmla="*/ 69 w 313"/>
                <a:gd name="T107" fmla="*/ 149 h 158"/>
                <a:gd name="T108" fmla="*/ 224 w 313"/>
                <a:gd name="T109" fmla="*/ 155 h 158"/>
                <a:gd name="T110" fmla="*/ 313 w 313"/>
                <a:gd name="T111"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13" h="158">
                  <a:moveTo>
                    <a:pt x="313" y="158"/>
                  </a:moveTo>
                  <a:cubicBezTo>
                    <a:pt x="313" y="158"/>
                    <a:pt x="313" y="158"/>
                    <a:pt x="313" y="158"/>
                  </a:cubicBezTo>
                  <a:cubicBezTo>
                    <a:pt x="313" y="158"/>
                    <a:pt x="313" y="158"/>
                    <a:pt x="313" y="158"/>
                  </a:cubicBezTo>
                  <a:cubicBezTo>
                    <a:pt x="311" y="154"/>
                    <a:pt x="311" y="154"/>
                    <a:pt x="311" y="154"/>
                  </a:cubicBezTo>
                  <a:cubicBezTo>
                    <a:pt x="310" y="148"/>
                    <a:pt x="310" y="148"/>
                    <a:pt x="310" y="148"/>
                  </a:cubicBezTo>
                  <a:cubicBezTo>
                    <a:pt x="310" y="148"/>
                    <a:pt x="305" y="147"/>
                    <a:pt x="304" y="146"/>
                  </a:cubicBezTo>
                  <a:cubicBezTo>
                    <a:pt x="303" y="145"/>
                    <a:pt x="304" y="145"/>
                    <a:pt x="304" y="145"/>
                  </a:cubicBezTo>
                  <a:cubicBezTo>
                    <a:pt x="302" y="142"/>
                    <a:pt x="302" y="142"/>
                    <a:pt x="302" y="142"/>
                  </a:cubicBezTo>
                  <a:cubicBezTo>
                    <a:pt x="304" y="140"/>
                    <a:pt x="304" y="140"/>
                    <a:pt x="304" y="140"/>
                  </a:cubicBezTo>
                  <a:cubicBezTo>
                    <a:pt x="303" y="135"/>
                    <a:pt x="303" y="135"/>
                    <a:pt x="303" y="135"/>
                  </a:cubicBezTo>
                  <a:cubicBezTo>
                    <a:pt x="300" y="133"/>
                    <a:pt x="300" y="133"/>
                    <a:pt x="300" y="133"/>
                  </a:cubicBezTo>
                  <a:cubicBezTo>
                    <a:pt x="299" y="130"/>
                    <a:pt x="299" y="130"/>
                    <a:pt x="299" y="130"/>
                  </a:cubicBezTo>
                  <a:cubicBezTo>
                    <a:pt x="297" y="123"/>
                    <a:pt x="297" y="123"/>
                    <a:pt x="297" y="123"/>
                  </a:cubicBezTo>
                  <a:cubicBezTo>
                    <a:pt x="297" y="113"/>
                    <a:pt x="297" y="113"/>
                    <a:pt x="297" y="113"/>
                  </a:cubicBezTo>
                  <a:cubicBezTo>
                    <a:pt x="296" y="111"/>
                    <a:pt x="296" y="111"/>
                    <a:pt x="296" y="111"/>
                  </a:cubicBezTo>
                  <a:cubicBezTo>
                    <a:pt x="294" y="108"/>
                    <a:pt x="294" y="108"/>
                    <a:pt x="294" y="108"/>
                  </a:cubicBezTo>
                  <a:cubicBezTo>
                    <a:pt x="295" y="104"/>
                    <a:pt x="295" y="104"/>
                    <a:pt x="295" y="104"/>
                  </a:cubicBezTo>
                  <a:cubicBezTo>
                    <a:pt x="295" y="94"/>
                    <a:pt x="295" y="94"/>
                    <a:pt x="295" y="94"/>
                  </a:cubicBezTo>
                  <a:cubicBezTo>
                    <a:pt x="293" y="87"/>
                    <a:pt x="293" y="87"/>
                    <a:pt x="293" y="87"/>
                  </a:cubicBezTo>
                  <a:cubicBezTo>
                    <a:pt x="291" y="85"/>
                    <a:pt x="291" y="85"/>
                    <a:pt x="291" y="85"/>
                  </a:cubicBezTo>
                  <a:cubicBezTo>
                    <a:pt x="289" y="85"/>
                    <a:pt x="289" y="85"/>
                    <a:pt x="289" y="85"/>
                  </a:cubicBezTo>
                  <a:cubicBezTo>
                    <a:pt x="288" y="83"/>
                    <a:pt x="288" y="83"/>
                    <a:pt x="288" y="83"/>
                  </a:cubicBezTo>
                  <a:cubicBezTo>
                    <a:pt x="287" y="78"/>
                    <a:pt x="287" y="78"/>
                    <a:pt x="287" y="78"/>
                  </a:cubicBezTo>
                  <a:cubicBezTo>
                    <a:pt x="286" y="74"/>
                    <a:pt x="286" y="74"/>
                    <a:pt x="286" y="74"/>
                  </a:cubicBezTo>
                  <a:cubicBezTo>
                    <a:pt x="289" y="73"/>
                    <a:pt x="289" y="73"/>
                    <a:pt x="289" y="73"/>
                  </a:cubicBezTo>
                  <a:cubicBezTo>
                    <a:pt x="289" y="72"/>
                    <a:pt x="289" y="72"/>
                    <a:pt x="289" y="72"/>
                  </a:cubicBezTo>
                  <a:cubicBezTo>
                    <a:pt x="288" y="71"/>
                    <a:pt x="288" y="71"/>
                    <a:pt x="288" y="71"/>
                  </a:cubicBezTo>
                  <a:cubicBezTo>
                    <a:pt x="287" y="68"/>
                    <a:pt x="287" y="68"/>
                    <a:pt x="287" y="68"/>
                  </a:cubicBezTo>
                  <a:cubicBezTo>
                    <a:pt x="285" y="65"/>
                    <a:pt x="285" y="65"/>
                    <a:pt x="285" y="65"/>
                  </a:cubicBezTo>
                  <a:cubicBezTo>
                    <a:pt x="283" y="60"/>
                    <a:pt x="283" y="60"/>
                    <a:pt x="283" y="60"/>
                  </a:cubicBezTo>
                  <a:cubicBezTo>
                    <a:pt x="281" y="54"/>
                    <a:pt x="281" y="54"/>
                    <a:pt x="281" y="54"/>
                  </a:cubicBezTo>
                  <a:cubicBezTo>
                    <a:pt x="278" y="49"/>
                    <a:pt x="278" y="49"/>
                    <a:pt x="278" y="49"/>
                  </a:cubicBezTo>
                  <a:cubicBezTo>
                    <a:pt x="275" y="40"/>
                    <a:pt x="275" y="40"/>
                    <a:pt x="275" y="40"/>
                  </a:cubicBezTo>
                  <a:cubicBezTo>
                    <a:pt x="272" y="36"/>
                    <a:pt x="272" y="36"/>
                    <a:pt x="272" y="36"/>
                  </a:cubicBezTo>
                  <a:cubicBezTo>
                    <a:pt x="271" y="35"/>
                    <a:pt x="271" y="35"/>
                    <a:pt x="271" y="35"/>
                  </a:cubicBezTo>
                  <a:cubicBezTo>
                    <a:pt x="267" y="32"/>
                    <a:pt x="267" y="32"/>
                    <a:pt x="267" y="32"/>
                  </a:cubicBezTo>
                  <a:cubicBezTo>
                    <a:pt x="260" y="27"/>
                    <a:pt x="260" y="27"/>
                    <a:pt x="260" y="27"/>
                  </a:cubicBezTo>
                  <a:cubicBezTo>
                    <a:pt x="255" y="25"/>
                    <a:pt x="255" y="25"/>
                    <a:pt x="255" y="25"/>
                  </a:cubicBezTo>
                  <a:cubicBezTo>
                    <a:pt x="250" y="23"/>
                    <a:pt x="250" y="23"/>
                    <a:pt x="250" y="23"/>
                  </a:cubicBezTo>
                  <a:cubicBezTo>
                    <a:pt x="246" y="19"/>
                    <a:pt x="246" y="19"/>
                    <a:pt x="246" y="19"/>
                  </a:cubicBezTo>
                  <a:cubicBezTo>
                    <a:pt x="239" y="18"/>
                    <a:pt x="239" y="18"/>
                    <a:pt x="239" y="18"/>
                  </a:cubicBezTo>
                  <a:cubicBezTo>
                    <a:pt x="230" y="19"/>
                    <a:pt x="230" y="19"/>
                    <a:pt x="230" y="19"/>
                  </a:cubicBezTo>
                  <a:cubicBezTo>
                    <a:pt x="227" y="19"/>
                    <a:pt x="227" y="19"/>
                    <a:pt x="227" y="19"/>
                  </a:cubicBezTo>
                  <a:cubicBezTo>
                    <a:pt x="224" y="20"/>
                    <a:pt x="224" y="20"/>
                    <a:pt x="224" y="20"/>
                  </a:cubicBezTo>
                  <a:cubicBezTo>
                    <a:pt x="222" y="22"/>
                    <a:pt x="222" y="22"/>
                    <a:pt x="222" y="22"/>
                  </a:cubicBezTo>
                  <a:cubicBezTo>
                    <a:pt x="219" y="21"/>
                    <a:pt x="219" y="21"/>
                    <a:pt x="219" y="21"/>
                  </a:cubicBezTo>
                  <a:cubicBezTo>
                    <a:pt x="216" y="19"/>
                    <a:pt x="216" y="19"/>
                    <a:pt x="216" y="19"/>
                  </a:cubicBezTo>
                  <a:cubicBezTo>
                    <a:pt x="210" y="16"/>
                    <a:pt x="210" y="16"/>
                    <a:pt x="210" y="16"/>
                  </a:cubicBezTo>
                  <a:cubicBezTo>
                    <a:pt x="202" y="12"/>
                    <a:pt x="202" y="12"/>
                    <a:pt x="202" y="12"/>
                  </a:cubicBezTo>
                  <a:cubicBezTo>
                    <a:pt x="10" y="0"/>
                    <a:pt x="10" y="0"/>
                    <a:pt x="10" y="0"/>
                  </a:cubicBezTo>
                  <a:cubicBezTo>
                    <a:pt x="0" y="95"/>
                    <a:pt x="0" y="95"/>
                    <a:pt x="0" y="95"/>
                  </a:cubicBezTo>
                  <a:cubicBezTo>
                    <a:pt x="73" y="102"/>
                    <a:pt x="73" y="102"/>
                    <a:pt x="73" y="102"/>
                  </a:cubicBezTo>
                  <a:cubicBezTo>
                    <a:pt x="69" y="149"/>
                    <a:pt x="69" y="149"/>
                    <a:pt x="69" y="149"/>
                  </a:cubicBezTo>
                  <a:cubicBezTo>
                    <a:pt x="69" y="149"/>
                    <a:pt x="69" y="149"/>
                    <a:pt x="69" y="149"/>
                  </a:cubicBezTo>
                  <a:cubicBezTo>
                    <a:pt x="75" y="149"/>
                    <a:pt x="186" y="154"/>
                    <a:pt x="224" y="155"/>
                  </a:cubicBezTo>
                  <a:cubicBezTo>
                    <a:pt x="246" y="156"/>
                    <a:pt x="313" y="158"/>
                    <a:pt x="313" y="158"/>
                  </a:cubicBezTo>
                  <a:close/>
                </a:path>
              </a:pathLst>
            </a:custGeom>
            <a:grpFill/>
            <a:ln w="6350" cap="flat">
              <a:solidFill>
                <a:srgbClr val="FFFFFF"/>
              </a:solidFill>
              <a:prstDash val="solid"/>
              <a:miter lim="800000"/>
              <a:headEnd/>
              <a:tailEnd/>
            </a:ln>
          </p:spPr>
          <p:txBody>
            <a:bodyPr vert="horz" wrap="square" lIns="34972" tIns="17486" rIns="34972" bIns="17486" numCol="1" anchor="t" anchorCtr="0" compatLnSpc="1">
              <a:prstTxWarp prst="textNoShape">
                <a:avLst/>
              </a:prstTxWarp>
            </a:bodyPr>
            <a:lstStyle/>
            <a:p>
              <a:endParaRPr lang="en-US" sz="1377">
                <a:latin typeface="Roboto Light"/>
              </a:endParaRPr>
            </a:p>
          </p:txBody>
        </p:sp>
        <p:sp>
          <p:nvSpPr>
            <p:cNvPr id="522" name="Freeform 13"/>
            <p:cNvSpPr>
              <a:spLocks/>
            </p:cNvSpPr>
            <p:nvPr/>
          </p:nvSpPr>
          <p:spPr bwMode="auto">
            <a:xfrm>
              <a:off x="6293239" y="2040019"/>
              <a:ext cx="384509" cy="256340"/>
            </a:xfrm>
            <a:custGeom>
              <a:avLst/>
              <a:gdLst>
                <a:gd name="T0" fmla="*/ 200 w 269"/>
                <a:gd name="T1" fmla="*/ 158 h 180"/>
                <a:gd name="T2" fmla="*/ 206 w 269"/>
                <a:gd name="T3" fmla="*/ 161 h 180"/>
                <a:gd name="T4" fmla="*/ 209 w 269"/>
                <a:gd name="T5" fmla="*/ 163 h 180"/>
                <a:gd name="T6" fmla="*/ 212 w 269"/>
                <a:gd name="T7" fmla="*/ 164 h 180"/>
                <a:gd name="T8" fmla="*/ 214 w 269"/>
                <a:gd name="T9" fmla="*/ 162 h 180"/>
                <a:gd name="T10" fmla="*/ 217 w 269"/>
                <a:gd name="T11" fmla="*/ 161 h 180"/>
                <a:gd name="T12" fmla="*/ 220 w 269"/>
                <a:gd name="T13" fmla="*/ 161 h 180"/>
                <a:gd name="T14" fmla="*/ 229 w 269"/>
                <a:gd name="T15" fmla="*/ 160 h 180"/>
                <a:gd name="T16" fmla="*/ 236 w 269"/>
                <a:gd name="T17" fmla="*/ 161 h 180"/>
                <a:gd name="T18" fmla="*/ 240 w 269"/>
                <a:gd name="T19" fmla="*/ 165 h 180"/>
                <a:gd name="T20" fmla="*/ 245 w 269"/>
                <a:gd name="T21" fmla="*/ 167 h 180"/>
                <a:gd name="T22" fmla="*/ 250 w 269"/>
                <a:gd name="T23" fmla="*/ 169 h 180"/>
                <a:gd name="T24" fmla="*/ 257 w 269"/>
                <a:gd name="T25" fmla="*/ 174 h 180"/>
                <a:gd name="T26" fmla="*/ 261 w 269"/>
                <a:gd name="T27" fmla="*/ 177 h 180"/>
                <a:gd name="T28" fmla="*/ 262 w 269"/>
                <a:gd name="T29" fmla="*/ 178 h 180"/>
                <a:gd name="T30" fmla="*/ 263 w 269"/>
                <a:gd name="T31" fmla="*/ 180 h 180"/>
                <a:gd name="T32" fmla="*/ 263 w 269"/>
                <a:gd name="T33" fmla="*/ 180 h 180"/>
                <a:gd name="T34" fmla="*/ 263 w 269"/>
                <a:gd name="T35" fmla="*/ 177 h 180"/>
                <a:gd name="T36" fmla="*/ 263 w 269"/>
                <a:gd name="T37" fmla="*/ 173 h 180"/>
                <a:gd name="T38" fmla="*/ 259 w 269"/>
                <a:gd name="T39" fmla="*/ 170 h 180"/>
                <a:gd name="T40" fmla="*/ 259 w 269"/>
                <a:gd name="T41" fmla="*/ 167 h 180"/>
                <a:gd name="T42" fmla="*/ 260 w 269"/>
                <a:gd name="T43" fmla="*/ 164 h 180"/>
                <a:gd name="T44" fmla="*/ 263 w 269"/>
                <a:gd name="T45" fmla="*/ 163 h 180"/>
                <a:gd name="T46" fmla="*/ 263 w 269"/>
                <a:gd name="T47" fmla="*/ 156 h 180"/>
                <a:gd name="T48" fmla="*/ 264 w 269"/>
                <a:gd name="T49" fmla="*/ 153 h 180"/>
                <a:gd name="T50" fmla="*/ 266 w 269"/>
                <a:gd name="T51" fmla="*/ 152 h 180"/>
                <a:gd name="T52" fmla="*/ 266 w 269"/>
                <a:gd name="T53" fmla="*/ 148 h 180"/>
                <a:gd name="T54" fmla="*/ 264 w 269"/>
                <a:gd name="T55" fmla="*/ 143 h 180"/>
                <a:gd name="T56" fmla="*/ 262 w 269"/>
                <a:gd name="T57" fmla="*/ 142 h 180"/>
                <a:gd name="T58" fmla="*/ 263 w 269"/>
                <a:gd name="T59" fmla="*/ 137 h 180"/>
                <a:gd name="T60" fmla="*/ 263 w 269"/>
                <a:gd name="T61" fmla="*/ 134 h 180"/>
                <a:gd name="T62" fmla="*/ 266 w 269"/>
                <a:gd name="T63" fmla="*/ 134 h 180"/>
                <a:gd name="T64" fmla="*/ 269 w 269"/>
                <a:gd name="T65" fmla="*/ 47 h 180"/>
                <a:gd name="T66" fmla="*/ 266 w 269"/>
                <a:gd name="T67" fmla="*/ 44 h 180"/>
                <a:gd name="T68" fmla="*/ 264 w 269"/>
                <a:gd name="T69" fmla="*/ 41 h 180"/>
                <a:gd name="T70" fmla="*/ 259 w 269"/>
                <a:gd name="T71" fmla="*/ 39 h 180"/>
                <a:gd name="T72" fmla="*/ 258 w 269"/>
                <a:gd name="T73" fmla="*/ 36 h 180"/>
                <a:gd name="T74" fmla="*/ 255 w 269"/>
                <a:gd name="T75" fmla="*/ 33 h 180"/>
                <a:gd name="T76" fmla="*/ 254 w 269"/>
                <a:gd name="T77" fmla="*/ 31 h 180"/>
                <a:gd name="T78" fmla="*/ 254 w 269"/>
                <a:gd name="T79" fmla="*/ 29 h 180"/>
                <a:gd name="T80" fmla="*/ 254 w 269"/>
                <a:gd name="T81" fmla="*/ 27 h 180"/>
                <a:gd name="T82" fmla="*/ 257 w 269"/>
                <a:gd name="T83" fmla="*/ 24 h 180"/>
                <a:gd name="T84" fmla="*/ 260 w 269"/>
                <a:gd name="T85" fmla="*/ 21 h 180"/>
                <a:gd name="T86" fmla="*/ 264 w 269"/>
                <a:gd name="T87" fmla="*/ 17 h 180"/>
                <a:gd name="T88" fmla="*/ 263 w 269"/>
                <a:gd name="T89" fmla="*/ 15 h 180"/>
                <a:gd name="T90" fmla="*/ 263 w 269"/>
                <a:gd name="T91" fmla="*/ 14 h 180"/>
                <a:gd name="T92" fmla="*/ 136 w 269"/>
                <a:gd name="T93" fmla="*/ 8 h 180"/>
                <a:gd name="T94" fmla="*/ 14 w 269"/>
                <a:gd name="T95" fmla="*/ 0 h 180"/>
                <a:gd name="T96" fmla="*/ 0 w 269"/>
                <a:gd name="T97" fmla="*/ 142 h 180"/>
                <a:gd name="T98" fmla="*/ 192 w 269"/>
                <a:gd name="T99" fmla="*/ 154 h 180"/>
                <a:gd name="T100" fmla="*/ 200 w 269"/>
                <a:gd name="T101" fmla="*/ 158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69" h="180">
                  <a:moveTo>
                    <a:pt x="200" y="158"/>
                  </a:moveTo>
                  <a:cubicBezTo>
                    <a:pt x="206" y="161"/>
                    <a:pt x="206" y="161"/>
                    <a:pt x="206" y="161"/>
                  </a:cubicBezTo>
                  <a:cubicBezTo>
                    <a:pt x="209" y="163"/>
                    <a:pt x="209" y="163"/>
                    <a:pt x="209" y="163"/>
                  </a:cubicBezTo>
                  <a:cubicBezTo>
                    <a:pt x="212" y="164"/>
                    <a:pt x="212" y="164"/>
                    <a:pt x="212" y="164"/>
                  </a:cubicBezTo>
                  <a:cubicBezTo>
                    <a:pt x="214" y="162"/>
                    <a:pt x="214" y="162"/>
                    <a:pt x="214" y="162"/>
                  </a:cubicBezTo>
                  <a:cubicBezTo>
                    <a:pt x="217" y="161"/>
                    <a:pt x="217" y="161"/>
                    <a:pt x="217" y="161"/>
                  </a:cubicBezTo>
                  <a:cubicBezTo>
                    <a:pt x="220" y="161"/>
                    <a:pt x="220" y="161"/>
                    <a:pt x="220" y="161"/>
                  </a:cubicBezTo>
                  <a:cubicBezTo>
                    <a:pt x="229" y="160"/>
                    <a:pt x="229" y="160"/>
                    <a:pt x="229" y="160"/>
                  </a:cubicBezTo>
                  <a:cubicBezTo>
                    <a:pt x="236" y="161"/>
                    <a:pt x="236" y="161"/>
                    <a:pt x="236" y="161"/>
                  </a:cubicBezTo>
                  <a:cubicBezTo>
                    <a:pt x="240" y="165"/>
                    <a:pt x="240" y="165"/>
                    <a:pt x="240" y="165"/>
                  </a:cubicBezTo>
                  <a:cubicBezTo>
                    <a:pt x="245" y="167"/>
                    <a:pt x="245" y="167"/>
                    <a:pt x="245" y="167"/>
                  </a:cubicBezTo>
                  <a:cubicBezTo>
                    <a:pt x="250" y="169"/>
                    <a:pt x="250" y="169"/>
                    <a:pt x="250" y="169"/>
                  </a:cubicBezTo>
                  <a:cubicBezTo>
                    <a:pt x="257" y="174"/>
                    <a:pt x="257" y="174"/>
                    <a:pt x="257" y="174"/>
                  </a:cubicBezTo>
                  <a:cubicBezTo>
                    <a:pt x="261" y="177"/>
                    <a:pt x="261" y="177"/>
                    <a:pt x="261" y="177"/>
                  </a:cubicBezTo>
                  <a:cubicBezTo>
                    <a:pt x="262" y="178"/>
                    <a:pt x="262" y="178"/>
                    <a:pt x="262" y="178"/>
                  </a:cubicBezTo>
                  <a:cubicBezTo>
                    <a:pt x="263" y="180"/>
                    <a:pt x="263" y="180"/>
                    <a:pt x="263" y="180"/>
                  </a:cubicBezTo>
                  <a:cubicBezTo>
                    <a:pt x="263" y="180"/>
                    <a:pt x="263" y="180"/>
                    <a:pt x="263" y="180"/>
                  </a:cubicBezTo>
                  <a:cubicBezTo>
                    <a:pt x="263" y="177"/>
                    <a:pt x="263" y="177"/>
                    <a:pt x="263" y="177"/>
                  </a:cubicBezTo>
                  <a:cubicBezTo>
                    <a:pt x="263" y="173"/>
                    <a:pt x="263" y="173"/>
                    <a:pt x="263" y="173"/>
                  </a:cubicBezTo>
                  <a:cubicBezTo>
                    <a:pt x="259" y="170"/>
                    <a:pt x="259" y="170"/>
                    <a:pt x="259" y="170"/>
                  </a:cubicBezTo>
                  <a:cubicBezTo>
                    <a:pt x="259" y="167"/>
                    <a:pt x="259" y="167"/>
                    <a:pt x="259" y="167"/>
                  </a:cubicBezTo>
                  <a:cubicBezTo>
                    <a:pt x="260" y="164"/>
                    <a:pt x="260" y="164"/>
                    <a:pt x="260" y="164"/>
                  </a:cubicBezTo>
                  <a:cubicBezTo>
                    <a:pt x="263" y="163"/>
                    <a:pt x="263" y="163"/>
                    <a:pt x="263" y="163"/>
                  </a:cubicBezTo>
                  <a:cubicBezTo>
                    <a:pt x="263" y="156"/>
                    <a:pt x="263" y="156"/>
                    <a:pt x="263" y="156"/>
                  </a:cubicBezTo>
                  <a:cubicBezTo>
                    <a:pt x="264" y="153"/>
                    <a:pt x="264" y="153"/>
                    <a:pt x="264" y="153"/>
                  </a:cubicBezTo>
                  <a:cubicBezTo>
                    <a:pt x="266" y="152"/>
                    <a:pt x="266" y="152"/>
                    <a:pt x="266" y="152"/>
                  </a:cubicBezTo>
                  <a:cubicBezTo>
                    <a:pt x="266" y="148"/>
                    <a:pt x="266" y="148"/>
                    <a:pt x="266" y="148"/>
                  </a:cubicBezTo>
                  <a:cubicBezTo>
                    <a:pt x="264" y="143"/>
                    <a:pt x="264" y="143"/>
                    <a:pt x="264" y="143"/>
                  </a:cubicBezTo>
                  <a:cubicBezTo>
                    <a:pt x="262" y="142"/>
                    <a:pt x="262" y="142"/>
                    <a:pt x="262" y="142"/>
                  </a:cubicBezTo>
                  <a:cubicBezTo>
                    <a:pt x="263" y="137"/>
                    <a:pt x="263" y="137"/>
                    <a:pt x="263" y="137"/>
                  </a:cubicBezTo>
                  <a:cubicBezTo>
                    <a:pt x="263" y="134"/>
                    <a:pt x="263" y="134"/>
                    <a:pt x="263" y="134"/>
                  </a:cubicBezTo>
                  <a:cubicBezTo>
                    <a:pt x="266" y="134"/>
                    <a:pt x="266" y="134"/>
                    <a:pt x="266" y="134"/>
                  </a:cubicBezTo>
                  <a:cubicBezTo>
                    <a:pt x="269" y="47"/>
                    <a:pt x="269" y="47"/>
                    <a:pt x="269" y="47"/>
                  </a:cubicBezTo>
                  <a:cubicBezTo>
                    <a:pt x="266" y="44"/>
                    <a:pt x="266" y="44"/>
                    <a:pt x="266" y="44"/>
                  </a:cubicBezTo>
                  <a:cubicBezTo>
                    <a:pt x="264" y="41"/>
                    <a:pt x="264" y="41"/>
                    <a:pt x="264" y="41"/>
                  </a:cubicBezTo>
                  <a:cubicBezTo>
                    <a:pt x="259" y="39"/>
                    <a:pt x="259" y="39"/>
                    <a:pt x="259" y="39"/>
                  </a:cubicBezTo>
                  <a:cubicBezTo>
                    <a:pt x="258" y="36"/>
                    <a:pt x="258" y="36"/>
                    <a:pt x="258" y="36"/>
                  </a:cubicBezTo>
                  <a:cubicBezTo>
                    <a:pt x="255" y="33"/>
                    <a:pt x="255" y="33"/>
                    <a:pt x="255" y="33"/>
                  </a:cubicBezTo>
                  <a:cubicBezTo>
                    <a:pt x="254" y="31"/>
                    <a:pt x="254" y="31"/>
                    <a:pt x="254" y="31"/>
                  </a:cubicBezTo>
                  <a:cubicBezTo>
                    <a:pt x="254" y="29"/>
                    <a:pt x="254" y="29"/>
                    <a:pt x="254" y="29"/>
                  </a:cubicBezTo>
                  <a:cubicBezTo>
                    <a:pt x="254" y="27"/>
                    <a:pt x="254" y="27"/>
                    <a:pt x="254" y="27"/>
                  </a:cubicBezTo>
                  <a:cubicBezTo>
                    <a:pt x="257" y="24"/>
                    <a:pt x="257" y="24"/>
                    <a:pt x="257" y="24"/>
                  </a:cubicBezTo>
                  <a:cubicBezTo>
                    <a:pt x="260" y="21"/>
                    <a:pt x="260" y="21"/>
                    <a:pt x="260" y="21"/>
                  </a:cubicBezTo>
                  <a:cubicBezTo>
                    <a:pt x="264" y="17"/>
                    <a:pt x="264" y="17"/>
                    <a:pt x="264" y="17"/>
                  </a:cubicBezTo>
                  <a:cubicBezTo>
                    <a:pt x="263" y="15"/>
                    <a:pt x="263" y="15"/>
                    <a:pt x="263" y="15"/>
                  </a:cubicBezTo>
                  <a:cubicBezTo>
                    <a:pt x="263" y="14"/>
                    <a:pt x="263" y="14"/>
                    <a:pt x="263" y="14"/>
                  </a:cubicBezTo>
                  <a:cubicBezTo>
                    <a:pt x="263" y="14"/>
                    <a:pt x="167" y="10"/>
                    <a:pt x="136" y="8"/>
                  </a:cubicBezTo>
                  <a:cubicBezTo>
                    <a:pt x="105" y="6"/>
                    <a:pt x="14" y="0"/>
                    <a:pt x="14" y="0"/>
                  </a:cubicBezTo>
                  <a:cubicBezTo>
                    <a:pt x="0" y="142"/>
                    <a:pt x="0" y="142"/>
                    <a:pt x="0" y="142"/>
                  </a:cubicBezTo>
                  <a:cubicBezTo>
                    <a:pt x="192" y="154"/>
                    <a:pt x="192" y="154"/>
                    <a:pt x="192" y="154"/>
                  </a:cubicBezTo>
                  <a:lnTo>
                    <a:pt x="200" y="158"/>
                  </a:lnTo>
                  <a:close/>
                </a:path>
              </a:pathLst>
            </a:custGeom>
            <a:grpFill/>
            <a:ln w="6350" cap="flat">
              <a:solidFill>
                <a:srgbClr val="FFFFFF"/>
              </a:solidFill>
              <a:prstDash val="solid"/>
              <a:miter lim="800000"/>
              <a:headEnd/>
              <a:tailEnd/>
            </a:ln>
          </p:spPr>
          <p:txBody>
            <a:bodyPr vert="horz" wrap="square" lIns="34972" tIns="17486" rIns="34972" bIns="17486" numCol="1" anchor="t" anchorCtr="0" compatLnSpc="1">
              <a:prstTxWarp prst="textNoShape">
                <a:avLst/>
              </a:prstTxWarp>
            </a:bodyPr>
            <a:lstStyle/>
            <a:p>
              <a:endParaRPr lang="en-US" sz="1377">
                <a:latin typeface="Roboto Light"/>
              </a:endParaRPr>
            </a:p>
          </p:txBody>
        </p:sp>
        <p:sp>
          <p:nvSpPr>
            <p:cNvPr id="523" name="Freeform 14"/>
            <p:cNvSpPr>
              <a:spLocks/>
            </p:cNvSpPr>
            <p:nvPr/>
          </p:nvSpPr>
          <p:spPr bwMode="auto">
            <a:xfrm>
              <a:off x="5922222" y="2058569"/>
              <a:ext cx="386195" cy="318738"/>
            </a:xfrm>
            <a:custGeom>
              <a:avLst/>
              <a:gdLst>
                <a:gd name="T0" fmla="*/ 229 w 229"/>
                <a:gd name="T1" fmla="*/ 27 h 189"/>
                <a:gd name="T2" fmla="*/ 228 w 229"/>
                <a:gd name="T3" fmla="*/ 27 h 189"/>
                <a:gd name="T4" fmla="*/ 28 w 229"/>
                <a:gd name="T5" fmla="*/ 0 h 189"/>
                <a:gd name="T6" fmla="*/ 24 w 229"/>
                <a:gd name="T7" fmla="*/ 23 h 189"/>
                <a:gd name="T8" fmla="*/ 7 w 229"/>
                <a:gd name="T9" fmla="*/ 122 h 189"/>
                <a:gd name="T10" fmla="*/ 0 w 229"/>
                <a:gd name="T11" fmla="*/ 162 h 189"/>
                <a:gd name="T12" fmla="*/ 61 w 229"/>
                <a:gd name="T13" fmla="*/ 172 h 189"/>
                <a:gd name="T14" fmla="*/ 212 w 229"/>
                <a:gd name="T15" fmla="*/ 189 h 189"/>
                <a:gd name="T16" fmla="*/ 220 w 229"/>
                <a:gd name="T17" fmla="*/ 109 h 189"/>
                <a:gd name="T18" fmla="*/ 229 w 229"/>
                <a:gd name="T19" fmla="*/ 27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189">
                  <a:moveTo>
                    <a:pt x="229" y="27"/>
                  </a:moveTo>
                  <a:lnTo>
                    <a:pt x="228" y="27"/>
                  </a:lnTo>
                  <a:lnTo>
                    <a:pt x="28" y="0"/>
                  </a:lnTo>
                  <a:lnTo>
                    <a:pt x="24" y="23"/>
                  </a:lnTo>
                  <a:lnTo>
                    <a:pt x="7" y="122"/>
                  </a:lnTo>
                  <a:lnTo>
                    <a:pt x="0" y="162"/>
                  </a:lnTo>
                  <a:lnTo>
                    <a:pt x="61" y="172"/>
                  </a:lnTo>
                  <a:lnTo>
                    <a:pt x="212" y="189"/>
                  </a:lnTo>
                  <a:lnTo>
                    <a:pt x="220" y="109"/>
                  </a:lnTo>
                  <a:lnTo>
                    <a:pt x="229" y="27"/>
                  </a:lnTo>
                  <a:close/>
                </a:path>
              </a:pathLst>
            </a:custGeom>
            <a:grpFill/>
            <a:ln w="6350" cap="flat">
              <a:solidFill>
                <a:srgbClr val="FFFFFF"/>
              </a:solidFill>
              <a:prstDash val="solid"/>
              <a:miter lim="800000"/>
              <a:headEnd/>
              <a:tailEnd/>
            </a:ln>
          </p:spPr>
          <p:txBody>
            <a:bodyPr vert="horz" wrap="square" lIns="34972" tIns="17486" rIns="34972" bIns="17486" numCol="1" anchor="t" anchorCtr="0" compatLnSpc="1">
              <a:prstTxWarp prst="textNoShape">
                <a:avLst/>
              </a:prstTxWarp>
            </a:bodyPr>
            <a:lstStyle/>
            <a:p>
              <a:endParaRPr lang="en-US" sz="1377">
                <a:latin typeface="Roboto Light"/>
              </a:endParaRPr>
            </a:p>
          </p:txBody>
        </p:sp>
        <p:sp>
          <p:nvSpPr>
            <p:cNvPr id="524" name="Freeform 15"/>
            <p:cNvSpPr>
              <a:spLocks/>
            </p:cNvSpPr>
            <p:nvPr/>
          </p:nvSpPr>
          <p:spPr bwMode="auto">
            <a:xfrm>
              <a:off x="6313477" y="1829213"/>
              <a:ext cx="359212" cy="231044"/>
            </a:xfrm>
            <a:custGeom>
              <a:avLst/>
              <a:gdLst>
                <a:gd name="T0" fmla="*/ 249 w 251"/>
                <a:gd name="T1" fmla="*/ 161 h 162"/>
                <a:gd name="T2" fmla="*/ 249 w 251"/>
                <a:gd name="T3" fmla="*/ 162 h 162"/>
                <a:gd name="T4" fmla="*/ 249 w 251"/>
                <a:gd name="T5" fmla="*/ 162 h 162"/>
                <a:gd name="T6" fmla="*/ 251 w 251"/>
                <a:gd name="T7" fmla="*/ 160 h 162"/>
                <a:gd name="T8" fmla="*/ 251 w 251"/>
                <a:gd name="T9" fmla="*/ 155 h 162"/>
                <a:gd name="T10" fmla="*/ 251 w 251"/>
                <a:gd name="T11" fmla="*/ 150 h 162"/>
                <a:gd name="T12" fmla="*/ 250 w 251"/>
                <a:gd name="T13" fmla="*/ 144 h 162"/>
                <a:gd name="T14" fmla="*/ 248 w 251"/>
                <a:gd name="T15" fmla="*/ 141 h 162"/>
                <a:gd name="T16" fmla="*/ 245 w 251"/>
                <a:gd name="T17" fmla="*/ 138 h 162"/>
                <a:gd name="T18" fmla="*/ 245 w 251"/>
                <a:gd name="T19" fmla="*/ 131 h 162"/>
                <a:gd name="T20" fmla="*/ 244 w 251"/>
                <a:gd name="T21" fmla="*/ 129 h 162"/>
                <a:gd name="T22" fmla="*/ 242 w 251"/>
                <a:gd name="T23" fmla="*/ 126 h 162"/>
                <a:gd name="T24" fmla="*/ 242 w 251"/>
                <a:gd name="T25" fmla="*/ 117 h 162"/>
                <a:gd name="T26" fmla="*/ 242 w 251"/>
                <a:gd name="T27" fmla="*/ 103 h 162"/>
                <a:gd name="T28" fmla="*/ 241 w 251"/>
                <a:gd name="T29" fmla="*/ 86 h 162"/>
                <a:gd name="T30" fmla="*/ 241 w 251"/>
                <a:gd name="T31" fmla="*/ 77 h 162"/>
                <a:gd name="T32" fmla="*/ 237 w 251"/>
                <a:gd name="T33" fmla="*/ 70 h 162"/>
                <a:gd name="T34" fmla="*/ 234 w 251"/>
                <a:gd name="T35" fmla="*/ 60 h 162"/>
                <a:gd name="T36" fmla="*/ 232 w 251"/>
                <a:gd name="T37" fmla="*/ 54 h 162"/>
                <a:gd name="T38" fmla="*/ 234 w 251"/>
                <a:gd name="T39" fmla="*/ 47 h 162"/>
                <a:gd name="T40" fmla="*/ 233 w 251"/>
                <a:gd name="T41" fmla="*/ 41 h 162"/>
                <a:gd name="T42" fmla="*/ 232 w 251"/>
                <a:gd name="T43" fmla="*/ 39 h 162"/>
                <a:gd name="T44" fmla="*/ 232 w 251"/>
                <a:gd name="T45" fmla="*/ 34 h 162"/>
                <a:gd name="T46" fmla="*/ 232 w 251"/>
                <a:gd name="T47" fmla="*/ 33 h 162"/>
                <a:gd name="T48" fmla="*/ 234 w 251"/>
                <a:gd name="T49" fmla="*/ 31 h 162"/>
                <a:gd name="T50" fmla="*/ 235 w 251"/>
                <a:gd name="T51" fmla="*/ 29 h 162"/>
                <a:gd name="T52" fmla="*/ 235 w 251"/>
                <a:gd name="T53" fmla="*/ 25 h 162"/>
                <a:gd name="T54" fmla="*/ 232 w 251"/>
                <a:gd name="T55" fmla="*/ 22 h 162"/>
                <a:gd name="T56" fmla="*/ 232 w 251"/>
                <a:gd name="T57" fmla="*/ 21 h 162"/>
                <a:gd name="T58" fmla="*/ 231 w 251"/>
                <a:gd name="T59" fmla="*/ 18 h 162"/>
                <a:gd name="T60" fmla="*/ 230 w 251"/>
                <a:gd name="T61" fmla="*/ 13 h 162"/>
                <a:gd name="T62" fmla="*/ 97 w 251"/>
                <a:gd name="T63" fmla="*/ 7 h 162"/>
                <a:gd name="T64" fmla="*/ 14 w 251"/>
                <a:gd name="T65" fmla="*/ 0 h 162"/>
                <a:gd name="T66" fmla="*/ 0 w 251"/>
                <a:gd name="T67" fmla="*/ 147 h 162"/>
                <a:gd name="T68" fmla="*/ 122 w 251"/>
                <a:gd name="T69" fmla="*/ 155 h 162"/>
                <a:gd name="T70" fmla="*/ 249 w 251"/>
                <a:gd name="T71" fmla="*/ 161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51" h="162">
                  <a:moveTo>
                    <a:pt x="249" y="161"/>
                  </a:moveTo>
                  <a:cubicBezTo>
                    <a:pt x="249" y="162"/>
                    <a:pt x="249" y="162"/>
                    <a:pt x="249" y="162"/>
                  </a:cubicBezTo>
                  <a:cubicBezTo>
                    <a:pt x="249" y="162"/>
                    <a:pt x="249" y="162"/>
                    <a:pt x="249" y="162"/>
                  </a:cubicBezTo>
                  <a:cubicBezTo>
                    <a:pt x="251" y="160"/>
                    <a:pt x="251" y="160"/>
                    <a:pt x="251" y="160"/>
                  </a:cubicBezTo>
                  <a:cubicBezTo>
                    <a:pt x="251" y="155"/>
                    <a:pt x="251" y="155"/>
                    <a:pt x="251" y="155"/>
                  </a:cubicBezTo>
                  <a:cubicBezTo>
                    <a:pt x="251" y="150"/>
                    <a:pt x="251" y="150"/>
                    <a:pt x="251" y="150"/>
                  </a:cubicBezTo>
                  <a:cubicBezTo>
                    <a:pt x="250" y="144"/>
                    <a:pt x="250" y="144"/>
                    <a:pt x="250" y="144"/>
                  </a:cubicBezTo>
                  <a:cubicBezTo>
                    <a:pt x="248" y="141"/>
                    <a:pt x="248" y="141"/>
                    <a:pt x="248" y="141"/>
                  </a:cubicBezTo>
                  <a:cubicBezTo>
                    <a:pt x="245" y="138"/>
                    <a:pt x="245" y="138"/>
                    <a:pt x="245" y="138"/>
                  </a:cubicBezTo>
                  <a:cubicBezTo>
                    <a:pt x="245" y="131"/>
                    <a:pt x="245" y="131"/>
                    <a:pt x="245" y="131"/>
                  </a:cubicBezTo>
                  <a:cubicBezTo>
                    <a:pt x="244" y="129"/>
                    <a:pt x="244" y="129"/>
                    <a:pt x="244" y="129"/>
                  </a:cubicBezTo>
                  <a:cubicBezTo>
                    <a:pt x="242" y="126"/>
                    <a:pt x="242" y="126"/>
                    <a:pt x="242" y="126"/>
                  </a:cubicBezTo>
                  <a:cubicBezTo>
                    <a:pt x="242" y="117"/>
                    <a:pt x="242" y="117"/>
                    <a:pt x="242" y="117"/>
                  </a:cubicBezTo>
                  <a:cubicBezTo>
                    <a:pt x="242" y="103"/>
                    <a:pt x="242" y="103"/>
                    <a:pt x="242" y="103"/>
                  </a:cubicBezTo>
                  <a:cubicBezTo>
                    <a:pt x="241" y="86"/>
                    <a:pt x="241" y="86"/>
                    <a:pt x="241" y="86"/>
                  </a:cubicBezTo>
                  <a:cubicBezTo>
                    <a:pt x="241" y="77"/>
                    <a:pt x="241" y="77"/>
                    <a:pt x="241" y="77"/>
                  </a:cubicBezTo>
                  <a:cubicBezTo>
                    <a:pt x="237" y="70"/>
                    <a:pt x="237" y="70"/>
                    <a:pt x="237" y="70"/>
                  </a:cubicBezTo>
                  <a:cubicBezTo>
                    <a:pt x="234" y="60"/>
                    <a:pt x="234" y="60"/>
                    <a:pt x="234" y="60"/>
                  </a:cubicBezTo>
                  <a:cubicBezTo>
                    <a:pt x="232" y="54"/>
                    <a:pt x="232" y="54"/>
                    <a:pt x="232" y="54"/>
                  </a:cubicBezTo>
                  <a:cubicBezTo>
                    <a:pt x="234" y="47"/>
                    <a:pt x="234" y="47"/>
                    <a:pt x="234" y="47"/>
                  </a:cubicBezTo>
                  <a:cubicBezTo>
                    <a:pt x="233" y="41"/>
                    <a:pt x="233" y="41"/>
                    <a:pt x="233" y="41"/>
                  </a:cubicBezTo>
                  <a:cubicBezTo>
                    <a:pt x="232" y="39"/>
                    <a:pt x="232" y="39"/>
                    <a:pt x="232" y="39"/>
                  </a:cubicBezTo>
                  <a:cubicBezTo>
                    <a:pt x="232" y="34"/>
                    <a:pt x="232" y="34"/>
                    <a:pt x="232" y="34"/>
                  </a:cubicBezTo>
                  <a:cubicBezTo>
                    <a:pt x="232" y="33"/>
                    <a:pt x="232" y="33"/>
                    <a:pt x="232" y="33"/>
                  </a:cubicBezTo>
                  <a:cubicBezTo>
                    <a:pt x="234" y="31"/>
                    <a:pt x="234" y="31"/>
                    <a:pt x="234" y="31"/>
                  </a:cubicBezTo>
                  <a:cubicBezTo>
                    <a:pt x="235" y="29"/>
                    <a:pt x="235" y="29"/>
                    <a:pt x="235" y="29"/>
                  </a:cubicBezTo>
                  <a:cubicBezTo>
                    <a:pt x="235" y="25"/>
                    <a:pt x="235" y="25"/>
                    <a:pt x="235" y="25"/>
                  </a:cubicBezTo>
                  <a:cubicBezTo>
                    <a:pt x="232" y="22"/>
                    <a:pt x="232" y="22"/>
                    <a:pt x="232" y="22"/>
                  </a:cubicBezTo>
                  <a:cubicBezTo>
                    <a:pt x="232" y="21"/>
                    <a:pt x="232" y="21"/>
                    <a:pt x="232" y="21"/>
                  </a:cubicBezTo>
                  <a:cubicBezTo>
                    <a:pt x="231" y="18"/>
                    <a:pt x="231" y="18"/>
                    <a:pt x="231" y="18"/>
                  </a:cubicBezTo>
                  <a:cubicBezTo>
                    <a:pt x="230" y="13"/>
                    <a:pt x="230" y="13"/>
                    <a:pt x="230" y="13"/>
                  </a:cubicBezTo>
                  <a:cubicBezTo>
                    <a:pt x="230" y="13"/>
                    <a:pt x="130" y="9"/>
                    <a:pt x="97" y="7"/>
                  </a:cubicBezTo>
                  <a:cubicBezTo>
                    <a:pt x="76" y="6"/>
                    <a:pt x="14" y="0"/>
                    <a:pt x="14" y="0"/>
                  </a:cubicBezTo>
                  <a:cubicBezTo>
                    <a:pt x="0" y="147"/>
                    <a:pt x="0" y="147"/>
                    <a:pt x="0" y="147"/>
                  </a:cubicBezTo>
                  <a:cubicBezTo>
                    <a:pt x="0" y="147"/>
                    <a:pt x="91" y="153"/>
                    <a:pt x="122" y="155"/>
                  </a:cubicBezTo>
                  <a:cubicBezTo>
                    <a:pt x="153" y="157"/>
                    <a:pt x="249" y="161"/>
                    <a:pt x="249" y="161"/>
                  </a:cubicBezTo>
                  <a:close/>
                </a:path>
              </a:pathLst>
            </a:custGeom>
            <a:grpFill/>
            <a:ln w="6350" cap="flat">
              <a:solidFill>
                <a:srgbClr val="FFFFFF"/>
              </a:solidFill>
              <a:prstDash val="solid"/>
              <a:miter lim="800000"/>
              <a:headEnd/>
              <a:tailEnd/>
            </a:ln>
          </p:spPr>
          <p:txBody>
            <a:bodyPr vert="horz" wrap="square" lIns="34972" tIns="17486" rIns="34972" bIns="17486" numCol="1" anchor="t" anchorCtr="0" compatLnSpc="1">
              <a:prstTxWarp prst="textNoShape">
                <a:avLst/>
              </a:prstTxWarp>
            </a:bodyPr>
            <a:lstStyle/>
            <a:p>
              <a:endParaRPr lang="en-US" sz="1377">
                <a:latin typeface="Roboto Light"/>
              </a:endParaRPr>
            </a:p>
          </p:txBody>
        </p:sp>
        <p:sp>
          <p:nvSpPr>
            <p:cNvPr id="525" name="Freeform 16"/>
            <p:cNvSpPr>
              <a:spLocks/>
            </p:cNvSpPr>
            <p:nvPr/>
          </p:nvSpPr>
          <p:spPr bwMode="auto">
            <a:xfrm>
              <a:off x="5982934" y="2348638"/>
              <a:ext cx="401373" cy="315365"/>
            </a:xfrm>
            <a:custGeom>
              <a:avLst/>
              <a:gdLst>
                <a:gd name="T0" fmla="*/ 267 w 281"/>
                <a:gd name="T1" fmla="*/ 221 h 221"/>
                <a:gd name="T2" fmla="*/ 277 w 281"/>
                <a:gd name="T3" fmla="*/ 75 h 221"/>
                <a:gd name="T4" fmla="*/ 277 w 281"/>
                <a:gd name="T5" fmla="*/ 75 h 221"/>
                <a:gd name="T6" fmla="*/ 277 w 281"/>
                <a:gd name="T7" fmla="*/ 75 h 221"/>
                <a:gd name="T8" fmla="*/ 281 w 281"/>
                <a:gd name="T9" fmla="*/ 28 h 221"/>
                <a:gd name="T10" fmla="*/ 208 w 281"/>
                <a:gd name="T11" fmla="*/ 21 h 221"/>
                <a:gd name="T12" fmla="*/ 30 w 281"/>
                <a:gd name="T13" fmla="*/ 0 h 221"/>
                <a:gd name="T14" fmla="*/ 0 w 281"/>
                <a:gd name="T15" fmla="*/ 192 h 221"/>
                <a:gd name="T16" fmla="*/ 229 w 281"/>
                <a:gd name="T17" fmla="*/ 219 h 221"/>
                <a:gd name="T18" fmla="*/ 267 w 281"/>
                <a:gd name="T19" fmla="*/ 221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1" h="221">
                  <a:moveTo>
                    <a:pt x="267" y="221"/>
                  </a:moveTo>
                  <a:cubicBezTo>
                    <a:pt x="277" y="75"/>
                    <a:pt x="277" y="75"/>
                    <a:pt x="277" y="75"/>
                  </a:cubicBezTo>
                  <a:cubicBezTo>
                    <a:pt x="277" y="75"/>
                    <a:pt x="277" y="75"/>
                    <a:pt x="277" y="75"/>
                  </a:cubicBezTo>
                  <a:cubicBezTo>
                    <a:pt x="277" y="75"/>
                    <a:pt x="277" y="75"/>
                    <a:pt x="277" y="75"/>
                  </a:cubicBezTo>
                  <a:cubicBezTo>
                    <a:pt x="281" y="28"/>
                    <a:pt x="281" y="28"/>
                    <a:pt x="281" y="28"/>
                  </a:cubicBezTo>
                  <a:cubicBezTo>
                    <a:pt x="208" y="21"/>
                    <a:pt x="208" y="21"/>
                    <a:pt x="208" y="21"/>
                  </a:cubicBezTo>
                  <a:cubicBezTo>
                    <a:pt x="30" y="0"/>
                    <a:pt x="30" y="0"/>
                    <a:pt x="30" y="0"/>
                  </a:cubicBezTo>
                  <a:cubicBezTo>
                    <a:pt x="0" y="192"/>
                    <a:pt x="0" y="192"/>
                    <a:pt x="0" y="192"/>
                  </a:cubicBezTo>
                  <a:cubicBezTo>
                    <a:pt x="229" y="219"/>
                    <a:pt x="229" y="219"/>
                    <a:pt x="229" y="219"/>
                  </a:cubicBezTo>
                  <a:cubicBezTo>
                    <a:pt x="229" y="219"/>
                    <a:pt x="245" y="220"/>
                    <a:pt x="267" y="221"/>
                  </a:cubicBezTo>
                  <a:close/>
                </a:path>
              </a:pathLst>
            </a:custGeom>
            <a:grpFill/>
            <a:ln w="6350" cap="flat">
              <a:solidFill>
                <a:srgbClr val="FFFFFF"/>
              </a:solidFill>
              <a:prstDash val="solid"/>
              <a:miter lim="800000"/>
              <a:headEnd/>
              <a:tailEnd/>
            </a:ln>
          </p:spPr>
          <p:txBody>
            <a:bodyPr vert="horz" wrap="square" lIns="34972" tIns="17486" rIns="34972" bIns="17486" numCol="1" anchor="t" anchorCtr="0" compatLnSpc="1">
              <a:prstTxWarp prst="textNoShape">
                <a:avLst/>
              </a:prstTxWarp>
            </a:bodyPr>
            <a:lstStyle/>
            <a:p>
              <a:endParaRPr lang="en-US" sz="1377">
                <a:latin typeface="Roboto Light"/>
              </a:endParaRPr>
            </a:p>
          </p:txBody>
        </p:sp>
        <p:sp>
          <p:nvSpPr>
            <p:cNvPr id="526" name="Freeform 17"/>
            <p:cNvSpPr>
              <a:spLocks/>
            </p:cNvSpPr>
            <p:nvPr/>
          </p:nvSpPr>
          <p:spPr bwMode="auto">
            <a:xfrm>
              <a:off x="5716476" y="2235646"/>
              <a:ext cx="308619" cy="386196"/>
            </a:xfrm>
            <a:custGeom>
              <a:avLst/>
              <a:gdLst>
                <a:gd name="T0" fmla="*/ 183 w 183"/>
                <a:gd name="T1" fmla="*/ 67 h 229"/>
                <a:gd name="T2" fmla="*/ 122 w 183"/>
                <a:gd name="T3" fmla="*/ 57 h 229"/>
                <a:gd name="T4" fmla="*/ 129 w 183"/>
                <a:gd name="T5" fmla="*/ 17 h 229"/>
                <a:gd name="T6" fmla="*/ 39 w 183"/>
                <a:gd name="T7" fmla="*/ 0 h 229"/>
                <a:gd name="T8" fmla="*/ 0 w 183"/>
                <a:gd name="T9" fmla="*/ 201 h 229"/>
                <a:gd name="T10" fmla="*/ 158 w 183"/>
                <a:gd name="T11" fmla="*/ 229 h 229"/>
                <a:gd name="T12" fmla="*/ 183 w 183"/>
                <a:gd name="T13" fmla="*/ 67 h 229"/>
              </a:gdLst>
              <a:ahLst/>
              <a:cxnLst>
                <a:cxn ang="0">
                  <a:pos x="T0" y="T1"/>
                </a:cxn>
                <a:cxn ang="0">
                  <a:pos x="T2" y="T3"/>
                </a:cxn>
                <a:cxn ang="0">
                  <a:pos x="T4" y="T5"/>
                </a:cxn>
                <a:cxn ang="0">
                  <a:pos x="T6" y="T7"/>
                </a:cxn>
                <a:cxn ang="0">
                  <a:pos x="T8" y="T9"/>
                </a:cxn>
                <a:cxn ang="0">
                  <a:pos x="T10" y="T11"/>
                </a:cxn>
                <a:cxn ang="0">
                  <a:pos x="T12" y="T13"/>
                </a:cxn>
              </a:cxnLst>
              <a:rect l="0" t="0" r="r" b="b"/>
              <a:pathLst>
                <a:path w="183" h="229">
                  <a:moveTo>
                    <a:pt x="183" y="67"/>
                  </a:moveTo>
                  <a:lnTo>
                    <a:pt x="122" y="57"/>
                  </a:lnTo>
                  <a:lnTo>
                    <a:pt x="129" y="17"/>
                  </a:lnTo>
                  <a:lnTo>
                    <a:pt x="39" y="0"/>
                  </a:lnTo>
                  <a:lnTo>
                    <a:pt x="0" y="201"/>
                  </a:lnTo>
                  <a:lnTo>
                    <a:pt x="158" y="229"/>
                  </a:lnTo>
                  <a:lnTo>
                    <a:pt x="183" y="67"/>
                  </a:lnTo>
                  <a:close/>
                </a:path>
              </a:pathLst>
            </a:custGeom>
            <a:grpFill/>
            <a:ln w="6350" cap="flat">
              <a:solidFill>
                <a:srgbClr val="FFFFFF"/>
              </a:solidFill>
              <a:prstDash val="solid"/>
              <a:miter lim="800000"/>
              <a:headEnd/>
              <a:tailEnd/>
            </a:ln>
          </p:spPr>
          <p:txBody>
            <a:bodyPr vert="horz" wrap="square" lIns="34972" tIns="17486" rIns="34972" bIns="17486" numCol="1" anchor="t" anchorCtr="0" compatLnSpc="1">
              <a:prstTxWarp prst="textNoShape">
                <a:avLst/>
              </a:prstTxWarp>
            </a:bodyPr>
            <a:lstStyle/>
            <a:p>
              <a:endParaRPr lang="en-US" sz="1377">
                <a:latin typeface="Roboto Light"/>
              </a:endParaRPr>
            </a:p>
          </p:txBody>
        </p:sp>
        <p:sp>
          <p:nvSpPr>
            <p:cNvPr id="527" name="Freeform 18"/>
            <p:cNvSpPr>
              <a:spLocks/>
            </p:cNvSpPr>
            <p:nvPr/>
          </p:nvSpPr>
          <p:spPr bwMode="auto">
            <a:xfrm>
              <a:off x="5428094" y="2164816"/>
              <a:ext cx="354153" cy="536288"/>
            </a:xfrm>
            <a:custGeom>
              <a:avLst/>
              <a:gdLst>
                <a:gd name="T0" fmla="*/ 5 w 248"/>
                <a:gd name="T1" fmla="*/ 131 h 375"/>
                <a:gd name="T2" fmla="*/ 1 w 248"/>
                <a:gd name="T3" fmla="*/ 132 h 375"/>
                <a:gd name="T4" fmla="*/ 0 w 248"/>
                <a:gd name="T5" fmla="*/ 135 h 375"/>
                <a:gd name="T6" fmla="*/ 1 w 248"/>
                <a:gd name="T7" fmla="*/ 139 h 375"/>
                <a:gd name="T8" fmla="*/ 2 w 248"/>
                <a:gd name="T9" fmla="*/ 142 h 375"/>
                <a:gd name="T10" fmla="*/ 3 w 248"/>
                <a:gd name="T11" fmla="*/ 143 h 375"/>
                <a:gd name="T12" fmla="*/ 7 w 248"/>
                <a:gd name="T13" fmla="*/ 145 h 375"/>
                <a:gd name="T14" fmla="*/ 160 w 248"/>
                <a:gd name="T15" fmla="*/ 375 h 375"/>
                <a:gd name="T16" fmla="*/ 163 w 248"/>
                <a:gd name="T17" fmla="*/ 371 h 375"/>
                <a:gd name="T18" fmla="*/ 164 w 248"/>
                <a:gd name="T19" fmla="*/ 367 h 375"/>
                <a:gd name="T20" fmla="*/ 164 w 248"/>
                <a:gd name="T21" fmla="*/ 354 h 375"/>
                <a:gd name="T22" fmla="*/ 164 w 248"/>
                <a:gd name="T23" fmla="*/ 340 h 375"/>
                <a:gd name="T24" fmla="*/ 164 w 248"/>
                <a:gd name="T25" fmla="*/ 329 h 375"/>
                <a:gd name="T26" fmla="*/ 167 w 248"/>
                <a:gd name="T27" fmla="*/ 326 h 375"/>
                <a:gd name="T28" fmla="*/ 174 w 248"/>
                <a:gd name="T29" fmla="*/ 324 h 375"/>
                <a:gd name="T30" fmla="*/ 176 w 248"/>
                <a:gd name="T31" fmla="*/ 328 h 375"/>
                <a:gd name="T32" fmla="*/ 180 w 248"/>
                <a:gd name="T33" fmla="*/ 326 h 375"/>
                <a:gd name="T34" fmla="*/ 185 w 248"/>
                <a:gd name="T35" fmla="*/ 330 h 375"/>
                <a:gd name="T36" fmla="*/ 188 w 248"/>
                <a:gd name="T37" fmla="*/ 332 h 375"/>
                <a:gd name="T38" fmla="*/ 191 w 248"/>
                <a:gd name="T39" fmla="*/ 330 h 375"/>
                <a:gd name="T40" fmla="*/ 197 w 248"/>
                <a:gd name="T41" fmla="*/ 312 h 375"/>
                <a:gd name="T42" fmla="*/ 202 w 248"/>
                <a:gd name="T43" fmla="*/ 287 h 375"/>
                <a:gd name="T44" fmla="*/ 248 w 248"/>
                <a:gd name="T45" fmla="*/ 49 h 375"/>
                <a:gd name="T46" fmla="*/ 134 w 248"/>
                <a:gd name="T47" fmla="*/ 24 h 375"/>
                <a:gd name="T48" fmla="*/ 42 w 248"/>
                <a:gd name="T49" fmla="*/ 0 h 375"/>
                <a:gd name="T50" fmla="*/ 8 w 248"/>
                <a:gd name="T51" fmla="*/ 130 h 375"/>
                <a:gd name="T52" fmla="*/ 5 w 248"/>
                <a:gd name="T53" fmla="*/ 131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48" h="375">
                  <a:moveTo>
                    <a:pt x="5" y="131"/>
                  </a:moveTo>
                  <a:cubicBezTo>
                    <a:pt x="1" y="132"/>
                    <a:pt x="1" y="132"/>
                    <a:pt x="1" y="132"/>
                  </a:cubicBezTo>
                  <a:cubicBezTo>
                    <a:pt x="0" y="135"/>
                    <a:pt x="0" y="135"/>
                    <a:pt x="0" y="135"/>
                  </a:cubicBezTo>
                  <a:cubicBezTo>
                    <a:pt x="1" y="139"/>
                    <a:pt x="1" y="139"/>
                    <a:pt x="1" y="139"/>
                  </a:cubicBezTo>
                  <a:cubicBezTo>
                    <a:pt x="2" y="142"/>
                    <a:pt x="2" y="142"/>
                    <a:pt x="2" y="142"/>
                  </a:cubicBezTo>
                  <a:cubicBezTo>
                    <a:pt x="3" y="143"/>
                    <a:pt x="3" y="143"/>
                    <a:pt x="3" y="143"/>
                  </a:cubicBezTo>
                  <a:cubicBezTo>
                    <a:pt x="7" y="145"/>
                    <a:pt x="7" y="145"/>
                    <a:pt x="7" y="145"/>
                  </a:cubicBezTo>
                  <a:cubicBezTo>
                    <a:pt x="160" y="375"/>
                    <a:pt x="160" y="375"/>
                    <a:pt x="160" y="375"/>
                  </a:cubicBezTo>
                  <a:cubicBezTo>
                    <a:pt x="163" y="371"/>
                    <a:pt x="163" y="371"/>
                    <a:pt x="163" y="371"/>
                  </a:cubicBezTo>
                  <a:cubicBezTo>
                    <a:pt x="164" y="367"/>
                    <a:pt x="164" y="367"/>
                    <a:pt x="164" y="367"/>
                  </a:cubicBezTo>
                  <a:cubicBezTo>
                    <a:pt x="164" y="354"/>
                    <a:pt x="164" y="354"/>
                    <a:pt x="164" y="354"/>
                  </a:cubicBezTo>
                  <a:cubicBezTo>
                    <a:pt x="164" y="340"/>
                    <a:pt x="164" y="340"/>
                    <a:pt x="164" y="340"/>
                  </a:cubicBezTo>
                  <a:cubicBezTo>
                    <a:pt x="164" y="329"/>
                    <a:pt x="164" y="329"/>
                    <a:pt x="164" y="329"/>
                  </a:cubicBezTo>
                  <a:cubicBezTo>
                    <a:pt x="167" y="326"/>
                    <a:pt x="167" y="326"/>
                    <a:pt x="167" y="326"/>
                  </a:cubicBezTo>
                  <a:cubicBezTo>
                    <a:pt x="174" y="324"/>
                    <a:pt x="174" y="324"/>
                    <a:pt x="174" y="324"/>
                  </a:cubicBezTo>
                  <a:cubicBezTo>
                    <a:pt x="176" y="328"/>
                    <a:pt x="176" y="328"/>
                    <a:pt x="176" y="328"/>
                  </a:cubicBezTo>
                  <a:cubicBezTo>
                    <a:pt x="180" y="326"/>
                    <a:pt x="180" y="326"/>
                    <a:pt x="180" y="326"/>
                  </a:cubicBezTo>
                  <a:cubicBezTo>
                    <a:pt x="185" y="330"/>
                    <a:pt x="185" y="330"/>
                    <a:pt x="185" y="330"/>
                  </a:cubicBezTo>
                  <a:cubicBezTo>
                    <a:pt x="188" y="332"/>
                    <a:pt x="188" y="332"/>
                    <a:pt x="188" y="332"/>
                  </a:cubicBezTo>
                  <a:cubicBezTo>
                    <a:pt x="191" y="330"/>
                    <a:pt x="191" y="330"/>
                    <a:pt x="191" y="330"/>
                  </a:cubicBezTo>
                  <a:cubicBezTo>
                    <a:pt x="191" y="330"/>
                    <a:pt x="195" y="316"/>
                    <a:pt x="197" y="312"/>
                  </a:cubicBezTo>
                  <a:cubicBezTo>
                    <a:pt x="198" y="306"/>
                    <a:pt x="202" y="287"/>
                    <a:pt x="202" y="287"/>
                  </a:cubicBezTo>
                  <a:cubicBezTo>
                    <a:pt x="248" y="49"/>
                    <a:pt x="248" y="49"/>
                    <a:pt x="248" y="49"/>
                  </a:cubicBezTo>
                  <a:cubicBezTo>
                    <a:pt x="248" y="49"/>
                    <a:pt x="163" y="31"/>
                    <a:pt x="134" y="24"/>
                  </a:cubicBezTo>
                  <a:cubicBezTo>
                    <a:pt x="111" y="19"/>
                    <a:pt x="42" y="0"/>
                    <a:pt x="42" y="0"/>
                  </a:cubicBezTo>
                  <a:cubicBezTo>
                    <a:pt x="8" y="130"/>
                    <a:pt x="8" y="130"/>
                    <a:pt x="8" y="130"/>
                  </a:cubicBezTo>
                  <a:lnTo>
                    <a:pt x="5" y="131"/>
                  </a:lnTo>
                  <a:close/>
                </a:path>
              </a:pathLst>
            </a:custGeom>
            <a:grpFill/>
            <a:ln w="6350" cap="flat">
              <a:solidFill>
                <a:srgbClr val="FFFFFF"/>
              </a:solidFill>
              <a:prstDash val="solid"/>
              <a:miter lim="800000"/>
              <a:headEnd/>
              <a:tailEnd/>
            </a:ln>
          </p:spPr>
          <p:txBody>
            <a:bodyPr vert="horz" wrap="square" lIns="34972" tIns="17486" rIns="34972" bIns="17486" numCol="1" anchor="t" anchorCtr="0" compatLnSpc="1">
              <a:prstTxWarp prst="textNoShape">
                <a:avLst/>
              </a:prstTxWarp>
            </a:bodyPr>
            <a:lstStyle/>
            <a:p>
              <a:endParaRPr lang="en-US" sz="1377">
                <a:latin typeface="Roboto Light"/>
              </a:endParaRPr>
            </a:p>
          </p:txBody>
        </p:sp>
        <p:sp>
          <p:nvSpPr>
            <p:cNvPr id="528" name="Freeform 19"/>
            <p:cNvSpPr>
              <a:spLocks/>
            </p:cNvSpPr>
            <p:nvPr/>
          </p:nvSpPr>
          <p:spPr bwMode="auto">
            <a:xfrm>
              <a:off x="5278001" y="1830900"/>
              <a:ext cx="440161" cy="372704"/>
            </a:xfrm>
            <a:custGeom>
              <a:avLst/>
              <a:gdLst>
                <a:gd name="T0" fmla="*/ 269 w 308"/>
                <a:gd name="T1" fmla="*/ 182 h 261"/>
                <a:gd name="T2" fmla="*/ 270 w 308"/>
                <a:gd name="T3" fmla="*/ 175 h 261"/>
                <a:gd name="T4" fmla="*/ 275 w 308"/>
                <a:gd name="T5" fmla="*/ 171 h 261"/>
                <a:gd name="T6" fmla="*/ 276 w 308"/>
                <a:gd name="T7" fmla="*/ 159 h 261"/>
                <a:gd name="T8" fmla="*/ 274 w 308"/>
                <a:gd name="T9" fmla="*/ 154 h 261"/>
                <a:gd name="T10" fmla="*/ 271 w 308"/>
                <a:gd name="T11" fmla="*/ 153 h 261"/>
                <a:gd name="T12" fmla="*/ 270 w 308"/>
                <a:gd name="T13" fmla="*/ 145 h 261"/>
                <a:gd name="T14" fmla="*/ 277 w 308"/>
                <a:gd name="T15" fmla="*/ 137 h 261"/>
                <a:gd name="T16" fmla="*/ 288 w 308"/>
                <a:gd name="T17" fmla="*/ 125 h 261"/>
                <a:gd name="T18" fmla="*/ 291 w 308"/>
                <a:gd name="T19" fmla="*/ 120 h 261"/>
                <a:gd name="T20" fmla="*/ 297 w 308"/>
                <a:gd name="T21" fmla="*/ 111 h 261"/>
                <a:gd name="T22" fmla="*/ 304 w 308"/>
                <a:gd name="T23" fmla="*/ 104 h 261"/>
                <a:gd name="T24" fmla="*/ 308 w 308"/>
                <a:gd name="T25" fmla="*/ 98 h 261"/>
                <a:gd name="T26" fmla="*/ 307 w 308"/>
                <a:gd name="T27" fmla="*/ 90 h 261"/>
                <a:gd name="T28" fmla="*/ 300 w 308"/>
                <a:gd name="T29" fmla="*/ 83 h 261"/>
                <a:gd name="T30" fmla="*/ 297 w 308"/>
                <a:gd name="T31" fmla="*/ 74 h 261"/>
                <a:gd name="T32" fmla="*/ 220 w 308"/>
                <a:gd name="T33" fmla="*/ 56 h 261"/>
                <a:gd name="T34" fmla="*/ 211 w 308"/>
                <a:gd name="T35" fmla="*/ 56 h 261"/>
                <a:gd name="T36" fmla="*/ 178 w 308"/>
                <a:gd name="T37" fmla="*/ 58 h 261"/>
                <a:gd name="T38" fmla="*/ 172 w 308"/>
                <a:gd name="T39" fmla="*/ 57 h 261"/>
                <a:gd name="T40" fmla="*/ 167 w 308"/>
                <a:gd name="T41" fmla="*/ 58 h 261"/>
                <a:gd name="T42" fmla="*/ 164 w 308"/>
                <a:gd name="T43" fmla="*/ 56 h 261"/>
                <a:gd name="T44" fmla="*/ 156 w 308"/>
                <a:gd name="T45" fmla="*/ 55 h 261"/>
                <a:gd name="T46" fmla="*/ 155 w 308"/>
                <a:gd name="T47" fmla="*/ 52 h 261"/>
                <a:gd name="T48" fmla="*/ 143 w 308"/>
                <a:gd name="T49" fmla="*/ 49 h 261"/>
                <a:gd name="T50" fmla="*/ 136 w 308"/>
                <a:gd name="T51" fmla="*/ 46 h 261"/>
                <a:gd name="T52" fmla="*/ 121 w 308"/>
                <a:gd name="T53" fmla="*/ 49 h 261"/>
                <a:gd name="T54" fmla="*/ 103 w 308"/>
                <a:gd name="T55" fmla="*/ 40 h 261"/>
                <a:gd name="T56" fmla="*/ 99 w 308"/>
                <a:gd name="T57" fmla="*/ 12 h 261"/>
                <a:gd name="T58" fmla="*/ 90 w 308"/>
                <a:gd name="T59" fmla="*/ 10 h 261"/>
                <a:gd name="T60" fmla="*/ 80 w 308"/>
                <a:gd name="T61" fmla="*/ 4 h 261"/>
                <a:gd name="T62" fmla="*/ 70 w 308"/>
                <a:gd name="T63" fmla="*/ 0 h 261"/>
                <a:gd name="T64" fmla="*/ 68 w 308"/>
                <a:gd name="T65" fmla="*/ 13 h 261"/>
                <a:gd name="T66" fmla="*/ 64 w 308"/>
                <a:gd name="T67" fmla="*/ 28 h 261"/>
                <a:gd name="T68" fmla="*/ 60 w 308"/>
                <a:gd name="T69" fmla="*/ 38 h 261"/>
                <a:gd name="T70" fmla="*/ 55 w 308"/>
                <a:gd name="T71" fmla="*/ 50 h 261"/>
                <a:gd name="T72" fmla="*/ 47 w 308"/>
                <a:gd name="T73" fmla="*/ 67 h 261"/>
                <a:gd name="T74" fmla="*/ 35 w 308"/>
                <a:gd name="T75" fmla="*/ 98 h 261"/>
                <a:gd name="T76" fmla="*/ 24 w 308"/>
                <a:gd name="T77" fmla="*/ 120 h 261"/>
                <a:gd name="T78" fmla="*/ 18 w 308"/>
                <a:gd name="T79" fmla="*/ 130 h 261"/>
                <a:gd name="T80" fmla="*/ 14 w 308"/>
                <a:gd name="T81" fmla="*/ 136 h 261"/>
                <a:gd name="T82" fmla="*/ 5 w 308"/>
                <a:gd name="T83" fmla="*/ 148 h 261"/>
                <a:gd name="T84" fmla="*/ 5 w 308"/>
                <a:gd name="T85" fmla="*/ 160 h 261"/>
                <a:gd name="T86" fmla="*/ 5 w 308"/>
                <a:gd name="T87" fmla="*/ 164 h 261"/>
                <a:gd name="T88" fmla="*/ 3 w 308"/>
                <a:gd name="T89" fmla="*/ 169 h 261"/>
                <a:gd name="T90" fmla="*/ 1 w 308"/>
                <a:gd name="T91" fmla="*/ 174 h 261"/>
                <a:gd name="T92" fmla="*/ 0 w 308"/>
                <a:gd name="T93" fmla="*/ 187 h 261"/>
                <a:gd name="T94" fmla="*/ 3 w 308"/>
                <a:gd name="T95" fmla="*/ 193 h 261"/>
                <a:gd name="T96" fmla="*/ 239 w 308"/>
                <a:gd name="T97" fmla="*/ 258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08" h="261">
                  <a:moveTo>
                    <a:pt x="251" y="261"/>
                  </a:moveTo>
                  <a:cubicBezTo>
                    <a:pt x="269" y="182"/>
                    <a:pt x="269" y="182"/>
                    <a:pt x="269" y="182"/>
                  </a:cubicBezTo>
                  <a:cubicBezTo>
                    <a:pt x="269" y="177"/>
                    <a:pt x="269" y="177"/>
                    <a:pt x="269" y="177"/>
                  </a:cubicBezTo>
                  <a:cubicBezTo>
                    <a:pt x="270" y="175"/>
                    <a:pt x="270" y="175"/>
                    <a:pt x="270" y="175"/>
                  </a:cubicBezTo>
                  <a:cubicBezTo>
                    <a:pt x="275" y="173"/>
                    <a:pt x="275" y="173"/>
                    <a:pt x="275" y="173"/>
                  </a:cubicBezTo>
                  <a:cubicBezTo>
                    <a:pt x="275" y="171"/>
                    <a:pt x="275" y="171"/>
                    <a:pt x="275" y="171"/>
                  </a:cubicBezTo>
                  <a:cubicBezTo>
                    <a:pt x="276" y="167"/>
                    <a:pt x="276" y="167"/>
                    <a:pt x="276" y="167"/>
                  </a:cubicBezTo>
                  <a:cubicBezTo>
                    <a:pt x="276" y="159"/>
                    <a:pt x="276" y="159"/>
                    <a:pt x="276" y="159"/>
                  </a:cubicBezTo>
                  <a:cubicBezTo>
                    <a:pt x="277" y="157"/>
                    <a:pt x="277" y="157"/>
                    <a:pt x="277" y="157"/>
                  </a:cubicBezTo>
                  <a:cubicBezTo>
                    <a:pt x="274" y="154"/>
                    <a:pt x="274" y="154"/>
                    <a:pt x="274" y="154"/>
                  </a:cubicBezTo>
                  <a:cubicBezTo>
                    <a:pt x="273" y="154"/>
                    <a:pt x="273" y="154"/>
                    <a:pt x="273" y="154"/>
                  </a:cubicBezTo>
                  <a:cubicBezTo>
                    <a:pt x="271" y="153"/>
                    <a:pt x="271" y="153"/>
                    <a:pt x="271" y="153"/>
                  </a:cubicBezTo>
                  <a:cubicBezTo>
                    <a:pt x="269" y="150"/>
                    <a:pt x="269" y="150"/>
                    <a:pt x="269" y="150"/>
                  </a:cubicBezTo>
                  <a:cubicBezTo>
                    <a:pt x="270" y="145"/>
                    <a:pt x="270" y="145"/>
                    <a:pt x="270" y="145"/>
                  </a:cubicBezTo>
                  <a:cubicBezTo>
                    <a:pt x="271" y="142"/>
                    <a:pt x="271" y="142"/>
                    <a:pt x="271" y="142"/>
                  </a:cubicBezTo>
                  <a:cubicBezTo>
                    <a:pt x="277" y="137"/>
                    <a:pt x="277" y="137"/>
                    <a:pt x="277" y="137"/>
                  </a:cubicBezTo>
                  <a:cubicBezTo>
                    <a:pt x="285" y="129"/>
                    <a:pt x="285" y="129"/>
                    <a:pt x="285" y="129"/>
                  </a:cubicBezTo>
                  <a:cubicBezTo>
                    <a:pt x="288" y="125"/>
                    <a:pt x="288" y="125"/>
                    <a:pt x="288" y="125"/>
                  </a:cubicBezTo>
                  <a:cubicBezTo>
                    <a:pt x="289" y="121"/>
                    <a:pt x="289" y="121"/>
                    <a:pt x="289" y="121"/>
                  </a:cubicBezTo>
                  <a:cubicBezTo>
                    <a:pt x="291" y="120"/>
                    <a:pt x="291" y="120"/>
                    <a:pt x="291" y="120"/>
                  </a:cubicBezTo>
                  <a:cubicBezTo>
                    <a:pt x="293" y="115"/>
                    <a:pt x="293" y="115"/>
                    <a:pt x="293" y="115"/>
                  </a:cubicBezTo>
                  <a:cubicBezTo>
                    <a:pt x="297" y="111"/>
                    <a:pt x="297" y="111"/>
                    <a:pt x="297" y="111"/>
                  </a:cubicBezTo>
                  <a:cubicBezTo>
                    <a:pt x="300" y="107"/>
                    <a:pt x="300" y="107"/>
                    <a:pt x="300" y="107"/>
                  </a:cubicBezTo>
                  <a:cubicBezTo>
                    <a:pt x="304" y="104"/>
                    <a:pt x="304" y="104"/>
                    <a:pt x="304" y="104"/>
                  </a:cubicBezTo>
                  <a:cubicBezTo>
                    <a:pt x="305" y="99"/>
                    <a:pt x="305" y="99"/>
                    <a:pt x="305" y="99"/>
                  </a:cubicBezTo>
                  <a:cubicBezTo>
                    <a:pt x="308" y="98"/>
                    <a:pt x="308" y="98"/>
                    <a:pt x="308" y="98"/>
                  </a:cubicBezTo>
                  <a:cubicBezTo>
                    <a:pt x="308" y="94"/>
                    <a:pt x="308" y="94"/>
                    <a:pt x="308" y="94"/>
                  </a:cubicBezTo>
                  <a:cubicBezTo>
                    <a:pt x="307" y="90"/>
                    <a:pt x="307" y="90"/>
                    <a:pt x="307" y="90"/>
                  </a:cubicBezTo>
                  <a:cubicBezTo>
                    <a:pt x="305" y="87"/>
                    <a:pt x="305" y="87"/>
                    <a:pt x="305" y="87"/>
                  </a:cubicBezTo>
                  <a:cubicBezTo>
                    <a:pt x="300" y="83"/>
                    <a:pt x="300" y="83"/>
                    <a:pt x="300" y="83"/>
                  </a:cubicBezTo>
                  <a:cubicBezTo>
                    <a:pt x="297" y="78"/>
                    <a:pt x="297" y="78"/>
                    <a:pt x="297" y="78"/>
                  </a:cubicBezTo>
                  <a:cubicBezTo>
                    <a:pt x="297" y="74"/>
                    <a:pt x="297" y="74"/>
                    <a:pt x="297" y="74"/>
                  </a:cubicBezTo>
                  <a:cubicBezTo>
                    <a:pt x="231" y="57"/>
                    <a:pt x="231" y="57"/>
                    <a:pt x="231" y="57"/>
                  </a:cubicBezTo>
                  <a:cubicBezTo>
                    <a:pt x="220" y="56"/>
                    <a:pt x="220" y="56"/>
                    <a:pt x="220" y="56"/>
                  </a:cubicBezTo>
                  <a:cubicBezTo>
                    <a:pt x="216" y="57"/>
                    <a:pt x="216" y="57"/>
                    <a:pt x="216" y="57"/>
                  </a:cubicBezTo>
                  <a:cubicBezTo>
                    <a:pt x="211" y="56"/>
                    <a:pt x="211" y="56"/>
                    <a:pt x="211" y="56"/>
                  </a:cubicBezTo>
                  <a:cubicBezTo>
                    <a:pt x="207" y="57"/>
                    <a:pt x="207" y="57"/>
                    <a:pt x="207" y="57"/>
                  </a:cubicBezTo>
                  <a:cubicBezTo>
                    <a:pt x="178" y="58"/>
                    <a:pt x="178" y="58"/>
                    <a:pt x="178" y="58"/>
                  </a:cubicBezTo>
                  <a:cubicBezTo>
                    <a:pt x="175" y="56"/>
                    <a:pt x="175" y="56"/>
                    <a:pt x="175" y="56"/>
                  </a:cubicBezTo>
                  <a:cubicBezTo>
                    <a:pt x="172" y="57"/>
                    <a:pt x="172" y="57"/>
                    <a:pt x="172" y="57"/>
                  </a:cubicBezTo>
                  <a:cubicBezTo>
                    <a:pt x="169" y="58"/>
                    <a:pt x="169" y="58"/>
                    <a:pt x="169" y="58"/>
                  </a:cubicBezTo>
                  <a:cubicBezTo>
                    <a:pt x="167" y="58"/>
                    <a:pt x="167" y="58"/>
                    <a:pt x="167" y="58"/>
                  </a:cubicBezTo>
                  <a:cubicBezTo>
                    <a:pt x="164" y="57"/>
                    <a:pt x="164" y="57"/>
                    <a:pt x="164" y="57"/>
                  </a:cubicBezTo>
                  <a:cubicBezTo>
                    <a:pt x="164" y="56"/>
                    <a:pt x="164" y="56"/>
                    <a:pt x="164" y="56"/>
                  </a:cubicBezTo>
                  <a:cubicBezTo>
                    <a:pt x="159" y="56"/>
                    <a:pt x="159" y="56"/>
                    <a:pt x="159" y="56"/>
                  </a:cubicBezTo>
                  <a:cubicBezTo>
                    <a:pt x="156" y="55"/>
                    <a:pt x="156" y="55"/>
                    <a:pt x="156" y="55"/>
                  </a:cubicBezTo>
                  <a:cubicBezTo>
                    <a:pt x="155" y="53"/>
                    <a:pt x="155" y="53"/>
                    <a:pt x="155" y="53"/>
                  </a:cubicBezTo>
                  <a:cubicBezTo>
                    <a:pt x="155" y="52"/>
                    <a:pt x="155" y="52"/>
                    <a:pt x="155" y="52"/>
                  </a:cubicBezTo>
                  <a:cubicBezTo>
                    <a:pt x="151" y="51"/>
                    <a:pt x="151" y="51"/>
                    <a:pt x="151" y="51"/>
                  </a:cubicBezTo>
                  <a:cubicBezTo>
                    <a:pt x="143" y="49"/>
                    <a:pt x="143" y="49"/>
                    <a:pt x="143" y="49"/>
                  </a:cubicBezTo>
                  <a:cubicBezTo>
                    <a:pt x="138" y="47"/>
                    <a:pt x="138" y="47"/>
                    <a:pt x="138" y="47"/>
                  </a:cubicBezTo>
                  <a:cubicBezTo>
                    <a:pt x="136" y="46"/>
                    <a:pt x="136" y="46"/>
                    <a:pt x="136" y="46"/>
                  </a:cubicBezTo>
                  <a:cubicBezTo>
                    <a:pt x="130" y="47"/>
                    <a:pt x="130" y="47"/>
                    <a:pt x="130" y="47"/>
                  </a:cubicBezTo>
                  <a:cubicBezTo>
                    <a:pt x="121" y="49"/>
                    <a:pt x="121" y="49"/>
                    <a:pt x="121" y="49"/>
                  </a:cubicBezTo>
                  <a:cubicBezTo>
                    <a:pt x="110" y="46"/>
                    <a:pt x="110" y="46"/>
                    <a:pt x="110" y="46"/>
                  </a:cubicBezTo>
                  <a:cubicBezTo>
                    <a:pt x="103" y="40"/>
                    <a:pt x="103" y="40"/>
                    <a:pt x="103" y="40"/>
                  </a:cubicBezTo>
                  <a:cubicBezTo>
                    <a:pt x="103" y="40"/>
                    <a:pt x="106" y="33"/>
                    <a:pt x="105" y="24"/>
                  </a:cubicBezTo>
                  <a:cubicBezTo>
                    <a:pt x="104" y="14"/>
                    <a:pt x="99" y="12"/>
                    <a:pt x="99" y="12"/>
                  </a:cubicBezTo>
                  <a:cubicBezTo>
                    <a:pt x="94" y="12"/>
                    <a:pt x="94" y="12"/>
                    <a:pt x="94" y="12"/>
                  </a:cubicBezTo>
                  <a:cubicBezTo>
                    <a:pt x="90" y="10"/>
                    <a:pt x="90" y="10"/>
                    <a:pt x="90" y="10"/>
                  </a:cubicBezTo>
                  <a:cubicBezTo>
                    <a:pt x="90" y="10"/>
                    <a:pt x="90" y="4"/>
                    <a:pt x="85" y="4"/>
                  </a:cubicBezTo>
                  <a:cubicBezTo>
                    <a:pt x="80" y="4"/>
                    <a:pt x="80" y="4"/>
                    <a:pt x="80" y="4"/>
                  </a:cubicBezTo>
                  <a:cubicBezTo>
                    <a:pt x="74" y="3"/>
                    <a:pt x="74" y="3"/>
                    <a:pt x="74" y="3"/>
                  </a:cubicBezTo>
                  <a:cubicBezTo>
                    <a:pt x="70" y="0"/>
                    <a:pt x="70" y="0"/>
                    <a:pt x="70" y="0"/>
                  </a:cubicBezTo>
                  <a:cubicBezTo>
                    <a:pt x="70" y="7"/>
                    <a:pt x="70" y="7"/>
                    <a:pt x="70" y="7"/>
                  </a:cubicBezTo>
                  <a:cubicBezTo>
                    <a:pt x="68" y="13"/>
                    <a:pt x="68" y="13"/>
                    <a:pt x="68" y="13"/>
                  </a:cubicBezTo>
                  <a:cubicBezTo>
                    <a:pt x="63" y="22"/>
                    <a:pt x="63" y="22"/>
                    <a:pt x="63" y="22"/>
                  </a:cubicBezTo>
                  <a:cubicBezTo>
                    <a:pt x="64" y="28"/>
                    <a:pt x="64" y="28"/>
                    <a:pt x="64" y="28"/>
                  </a:cubicBezTo>
                  <a:cubicBezTo>
                    <a:pt x="63" y="33"/>
                    <a:pt x="63" y="33"/>
                    <a:pt x="63" y="33"/>
                  </a:cubicBezTo>
                  <a:cubicBezTo>
                    <a:pt x="60" y="38"/>
                    <a:pt x="60" y="38"/>
                    <a:pt x="60" y="38"/>
                  </a:cubicBezTo>
                  <a:cubicBezTo>
                    <a:pt x="58" y="43"/>
                    <a:pt x="58" y="43"/>
                    <a:pt x="58" y="43"/>
                  </a:cubicBezTo>
                  <a:cubicBezTo>
                    <a:pt x="55" y="50"/>
                    <a:pt x="55" y="50"/>
                    <a:pt x="55" y="50"/>
                  </a:cubicBezTo>
                  <a:cubicBezTo>
                    <a:pt x="53" y="55"/>
                    <a:pt x="53" y="55"/>
                    <a:pt x="53" y="55"/>
                  </a:cubicBezTo>
                  <a:cubicBezTo>
                    <a:pt x="47" y="67"/>
                    <a:pt x="47" y="67"/>
                    <a:pt x="47" y="67"/>
                  </a:cubicBezTo>
                  <a:cubicBezTo>
                    <a:pt x="40" y="85"/>
                    <a:pt x="40" y="85"/>
                    <a:pt x="40" y="85"/>
                  </a:cubicBezTo>
                  <a:cubicBezTo>
                    <a:pt x="35" y="98"/>
                    <a:pt x="35" y="98"/>
                    <a:pt x="35" y="98"/>
                  </a:cubicBezTo>
                  <a:cubicBezTo>
                    <a:pt x="30" y="111"/>
                    <a:pt x="30" y="111"/>
                    <a:pt x="30" y="111"/>
                  </a:cubicBezTo>
                  <a:cubicBezTo>
                    <a:pt x="24" y="120"/>
                    <a:pt x="24" y="120"/>
                    <a:pt x="24" y="120"/>
                  </a:cubicBezTo>
                  <a:cubicBezTo>
                    <a:pt x="22" y="124"/>
                    <a:pt x="22" y="124"/>
                    <a:pt x="22" y="124"/>
                  </a:cubicBezTo>
                  <a:cubicBezTo>
                    <a:pt x="18" y="130"/>
                    <a:pt x="18" y="130"/>
                    <a:pt x="18" y="130"/>
                  </a:cubicBezTo>
                  <a:cubicBezTo>
                    <a:pt x="15" y="133"/>
                    <a:pt x="15" y="133"/>
                    <a:pt x="15" y="133"/>
                  </a:cubicBezTo>
                  <a:cubicBezTo>
                    <a:pt x="14" y="136"/>
                    <a:pt x="14" y="136"/>
                    <a:pt x="14" y="136"/>
                  </a:cubicBezTo>
                  <a:cubicBezTo>
                    <a:pt x="11" y="141"/>
                    <a:pt x="11" y="141"/>
                    <a:pt x="11" y="141"/>
                  </a:cubicBezTo>
                  <a:cubicBezTo>
                    <a:pt x="5" y="148"/>
                    <a:pt x="5" y="148"/>
                    <a:pt x="5" y="148"/>
                  </a:cubicBezTo>
                  <a:cubicBezTo>
                    <a:pt x="3" y="152"/>
                    <a:pt x="3" y="152"/>
                    <a:pt x="3" y="152"/>
                  </a:cubicBezTo>
                  <a:cubicBezTo>
                    <a:pt x="5" y="160"/>
                    <a:pt x="5" y="160"/>
                    <a:pt x="5" y="160"/>
                  </a:cubicBezTo>
                  <a:cubicBezTo>
                    <a:pt x="5" y="162"/>
                    <a:pt x="5" y="162"/>
                    <a:pt x="5" y="162"/>
                  </a:cubicBezTo>
                  <a:cubicBezTo>
                    <a:pt x="5" y="164"/>
                    <a:pt x="5" y="164"/>
                    <a:pt x="5" y="164"/>
                  </a:cubicBezTo>
                  <a:cubicBezTo>
                    <a:pt x="4" y="165"/>
                    <a:pt x="4" y="165"/>
                    <a:pt x="4" y="165"/>
                  </a:cubicBezTo>
                  <a:cubicBezTo>
                    <a:pt x="3" y="169"/>
                    <a:pt x="3" y="169"/>
                    <a:pt x="3" y="169"/>
                  </a:cubicBezTo>
                  <a:cubicBezTo>
                    <a:pt x="1" y="170"/>
                    <a:pt x="1" y="170"/>
                    <a:pt x="1" y="170"/>
                  </a:cubicBezTo>
                  <a:cubicBezTo>
                    <a:pt x="1" y="174"/>
                    <a:pt x="1" y="174"/>
                    <a:pt x="1" y="174"/>
                  </a:cubicBezTo>
                  <a:cubicBezTo>
                    <a:pt x="0" y="182"/>
                    <a:pt x="0" y="182"/>
                    <a:pt x="0" y="182"/>
                  </a:cubicBezTo>
                  <a:cubicBezTo>
                    <a:pt x="0" y="187"/>
                    <a:pt x="0" y="187"/>
                    <a:pt x="0" y="187"/>
                  </a:cubicBezTo>
                  <a:cubicBezTo>
                    <a:pt x="2" y="190"/>
                    <a:pt x="2" y="190"/>
                    <a:pt x="2" y="190"/>
                  </a:cubicBezTo>
                  <a:cubicBezTo>
                    <a:pt x="3" y="193"/>
                    <a:pt x="3" y="193"/>
                    <a:pt x="3" y="193"/>
                  </a:cubicBezTo>
                  <a:cubicBezTo>
                    <a:pt x="147" y="234"/>
                    <a:pt x="147" y="234"/>
                    <a:pt x="147" y="234"/>
                  </a:cubicBezTo>
                  <a:cubicBezTo>
                    <a:pt x="147" y="234"/>
                    <a:pt x="216" y="253"/>
                    <a:pt x="239" y="258"/>
                  </a:cubicBezTo>
                  <a:cubicBezTo>
                    <a:pt x="242" y="259"/>
                    <a:pt x="246" y="260"/>
                    <a:pt x="251" y="261"/>
                  </a:cubicBezTo>
                  <a:close/>
                </a:path>
              </a:pathLst>
            </a:custGeom>
            <a:grpFill/>
            <a:ln w="6350" cap="flat">
              <a:solidFill>
                <a:srgbClr val="FFFFFF"/>
              </a:solidFill>
              <a:prstDash val="solid"/>
              <a:miter lim="800000"/>
              <a:headEnd/>
              <a:tailEnd/>
            </a:ln>
          </p:spPr>
          <p:txBody>
            <a:bodyPr vert="horz" wrap="square" lIns="34972" tIns="17486" rIns="34972" bIns="17486" numCol="1" anchor="t" anchorCtr="0" compatLnSpc="1">
              <a:prstTxWarp prst="textNoShape">
                <a:avLst/>
              </a:prstTxWarp>
            </a:bodyPr>
            <a:lstStyle/>
            <a:p>
              <a:endParaRPr lang="en-US" sz="1377">
                <a:latin typeface="Roboto Light"/>
              </a:endParaRPr>
            </a:p>
          </p:txBody>
        </p:sp>
        <p:sp>
          <p:nvSpPr>
            <p:cNvPr id="529" name="Freeform 20"/>
            <p:cNvSpPr>
              <a:spLocks/>
            </p:cNvSpPr>
            <p:nvPr/>
          </p:nvSpPr>
          <p:spPr bwMode="auto">
            <a:xfrm>
              <a:off x="5637212" y="1731400"/>
              <a:ext cx="325483" cy="532915"/>
            </a:xfrm>
            <a:custGeom>
              <a:avLst/>
              <a:gdLst>
                <a:gd name="T0" fmla="*/ 46 w 228"/>
                <a:gd name="T1" fmla="*/ 143 h 373"/>
                <a:gd name="T2" fmla="*/ 49 w 228"/>
                <a:gd name="T3" fmla="*/ 152 h 373"/>
                <a:gd name="T4" fmla="*/ 56 w 228"/>
                <a:gd name="T5" fmla="*/ 159 h 373"/>
                <a:gd name="T6" fmla="*/ 57 w 228"/>
                <a:gd name="T7" fmla="*/ 167 h 373"/>
                <a:gd name="T8" fmla="*/ 53 w 228"/>
                <a:gd name="T9" fmla="*/ 173 h 373"/>
                <a:gd name="T10" fmla="*/ 46 w 228"/>
                <a:gd name="T11" fmla="*/ 180 h 373"/>
                <a:gd name="T12" fmla="*/ 40 w 228"/>
                <a:gd name="T13" fmla="*/ 189 h 373"/>
                <a:gd name="T14" fmla="*/ 37 w 228"/>
                <a:gd name="T15" fmla="*/ 194 h 373"/>
                <a:gd name="T16" fmla="*/ 26 w 228"/>
                <a:gd name="T17" fmla="*/ 206 h 373"/>
                <a:gd name="T18" fmla="*/ 19 w 228"/>
                <a:gd name="T19" fmla="*/ 214 h 373"/>
                <a:gd name="T20" fmla="*/ 20 w 228"/>
                <a:gd name="T21" fmla="*/ 222 h 373"/>
                <a:gd name="T22" fmla="*/ 23 w 228"/>
                <a:gd name="T23" fmla="*/ 223 h 373"/>
                <a:gd name="T24" fmla="*/ 25 w 228"/>
                <a:gd name="T25" fmla="*/ 228 h 373"/>
                <a:gd name="T26" fmla="*/ 24 w 228"/>
                <a:gd name="T27" fmla="*/ 240 h 373"/>
                <a:gd name="T28" fmla="*/ 19 w 228"/>
                <a:gd name="T29" fmla="*/ 244 h 373"/>
                <a:gd name="T30" fmla="*/ 18 w 228"/>
                <a:gd name="T31" fmla="*/ 251 h 373"/>
                <a:gd name="T32" fmla="*/ 102 w 228"/>
                <a:gd name="T33" fmla="*/ 352 h 373"/>
                <a:gd name="T34" fmla="*/ 228 w 228"/>
                <a:gd name="T35" fmla="*/ 256 h 373"/>
                <a:gd name="T36" fmla="*/ 224 w 228"/>
                <a:gd name="T37" fmla="*/ 252 h 373"/>
                <a:gd name="T38" fmla="*/ 223 w 228"/>
                <a:gd name="T39" fmla="*/ 247 h 373"/>
                <a:gd name="T40" fmla="*/ 218 w 228"/>
                <a:gd name="T41" fmla="*/ 241 h 373"/>
                <a:gd name="T42" fmla="*/ 213 w 228"/>
                <a:gd name="T43" fmla="*/ 246 h 373"/>
                <a:gd name="T44" fmla="*/ 202 w 228"/>
                <a:gd name="T45" fmla="*/ 248 h 373"/>
                <a:gd name="T46" fmla="*/ 189 w 228"/>
                <a:gd name="T47" fmla="*/ 245 h 373"/>
                <a:gd name="T48" fmla="*/ 184 w 228"/>
                <a:gd name="T49" fmla="*/ 247 h 373"/>
                <a:gd name="T50" fmla="*/ 179 w 228"/>
                <a:gd name="T51" fmla="*/ 247 h 373"/>
                <a:gd name="T52" fmla="*/ 171 w 228"/>
                <a:gd name="T53" fmla="*/ 244 h 373"/>
                <a:gd name="T54" fmla="*/ 168 w 228"/>
                <a:gd name="T55" fmla="*/ 247 h 373"/>
                <a:gd name="T56" fmla="*/ 164 w 228"/>
                <a:gd name="T57" fmla="*/ 249 h 373"/>
                <a:gd name="T58" fmla="*/ 162 w 228"/>
                <a:gd name="T59" fmla="*/ 242 h 373"/>
                <a:gd name="T60" fmla="*/ 160 w 228"/>
                <a:gd name="T61" fmla="*/ 232 h 373"/>
                <a:gd name="T62" fmla="*/ 156 w 228"/>
                <a:gd name="T63" fmla="*/ 226 h 373"/>
                <a:gd name="T64" fmla="*/ 149 w 228"/>
                <a:gd name="T65" fmla="*/ 220 h 373"/>
                <a:gd name="T66" fmla="*/ 149 w 228"/>
                <a:gd name="T67" fmla="*/ 213 h 373"/>
                <a:gd name="T68" fmla="*/ 145 w 228"/>
                <a:gd name="T69" fmla="*/ 204 h 373"/>
                <a:gd name="T70" fmla="*/ 145 w 228"/>
                <a:gd name="T71" fmla="*/ 195 h 373"/>
                <a:gd name="T72" fmla="*/ 142 w 228"/>
                <a:gd name="T73" fmla="*/ 183 h 373"/>
                <a:gd name="T74" fmla="*/ 139 w 228"/>
                <a:gd name="T75" fmla="*/ 179 h 373"/>
                <a:gd name="T76" fmla="*/ 133 w 228"/>
                <a:gd name="T77" fmla="*/ 182 h 373"/>
                <a:gd name="T78" fmla="*/ 127 w 228"/>
                <a:gd name="T79" fmla="*/ 186 h 373"/>
                <a:gd name="T80" fmla="*/ 125 w 228"/>
                <a:gd name="T81" fmla="*/ 183 h 373"/>
                <a:gd name="T82" fmla="*/ 119 w 228"/>
                <a:gd name="T83" fmla="*/ 179 h 373"/>
                <a:gd name="T84" fmla="*/ 125 w 228"/>
                <a:gd name="T85" fmla="*/ 168 h 373"/>
                <a:gd name="T86" fmla="*/ 129 w 228"/>
                <a:gd name="T87" fmla="*/ 166 h 373"/>
                <a:gd name="T88" fmla="*/ 128 w 228"/>
                <a:gd name="T89" fmla="*/ 154 h 373"/>
                <a:gd name="T90" fmla="*/ 134 w 228"/>
                <a:gd name="T91" fmla="*/ 141 h 373"/>
                <a:gd name="T92" fmla="*/ 137 w 228"/>
                <a:gd name="T93" fmla="*/ 131 h 373"/>
                <a:gd name="T94" fmla="*/ 128 w 228"/>
                <a:gd name="T95" fmla="*/ 128 h 373"/>
                <a:gd name="T96" fmla="*/ 123 w 228"/>
                <a:gd name="T97" fmla="*/ 118 h 373"/>
                <a:gd name="T98" fmla="*/ 119 w 228"/>
                <a:gd name="T99" fmla="*/ 106 h 373"/>
                <a:gd name="T100" fmla="*/ 109 w 228"/>
                <a:gd name="T101" fmla="*/ 93 h 373"/>
                <a:gd name="T102" fmla="*/ 104 w 228"/>
                <a:gd name="T103" fmla="*/ 82 h 373"/>
                <a:gd name="T104" fmla="*/ 101 w 228"/>
                <a:gd name="T105" fmla="*/ 76 h 373"/>
                <a:gd name="T106" fmla="*/ 101 w 228"/>
                <a:gd name="T107" fmla="*/ 69 h 373"/>
                <a:gd name="T108" fmla="*/ 97 w 228"/>
                <a:gd name="T109" fmla="*/ 62 h 373"/>
                <a:gd name="T110" fmla="*/ 98 w 228"/>
                <a:gd name="T111" fmla="*/ 48 h 373"/>
                <a:gd name="T112" fmla="*/ 104 w 228"/>
                <a:gd name="T113" fmla="*/ 25 h 373"/>
                <a:gd name="T114" fmla="*/ 108 w 228"/>
                <a:gd name="T115" fmla="*/ 8 h 373"/>
                <a:gd name="T116" fmla="*/ 47 w 228"/>
                <a:gd name="T117" fmla="*/ 12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8" h="373">
                  <a:moveTo>
                    <a:pt x="48" y="132"/>
                  </a:moveTo>
                  <a:cubicBezTo>
                    <a:pt x="48" y="138"/>
                    <a:pt x="46" y="143"/>
                    <a:pt x="46" y="143"/>
                  </a:cubicBezTo>
                  <a:cubicBezTo>
                    <a:pt x="46" y="147"/>
                    <a:pt x="46" y="147"/>
                    <a:pt x="46" y="147"/>
                  </a:cubicBezTo>
                  <a:cubicBezTo>
                    <a:pt x="49" y="152"/>
                    <a:pt x="49" y="152"/>
                    <a:pt x="49" y="152"/>
                  </a:cubicBezTo>
                  <a:cubicBezTo>
                    <a:pt x="54" y="156"/>
                    <a:pt x="54" y="156"/>
                    <a:pt x="54" y="156"/>
                  </a:cubicBezTo>
                  <a:cubicBezTo>
                    <a:pt x="56" y="159"/>
                    <a:pt x="56" y="159"/>
                    <a:pt x="56" y="159"/>
                  </a:cubicBezTo>
                  <a:cubicBezTo>
                    <a:pt x="57" y="163"/>
                    <a:pt x="57" y="163"/>
                    <a:pt x="57" y="163"/>
                  </a:cubicBezTo>
                  <a:cubicBezTo>
                    <a:pt x="57" y="167"/>
                    <a:pt x="57" y="167"/>
                    <a:pt x="57" y="167"/>
                  </a:cubicBezTo>
                  <a:cubicBezTo>
                    <a:pt x="54" y="168"/>
                    <a:pt x="54" y="168"/>
                    <a:pt x="54" y="168"/>
                  </a:cubicBezTo>
                  <a:cubicBezTo>
                    <a:pt x="53" y="173"/>
                    <a:pt x="53" y="173"/>
                    <a:pt x="53" y="173"/>
                  </a:cubicBezTo>
                  <a:cubicBezTo>
                    <a:pt x="49" y="176"/>
                    <a:pt x="49" y="176"/>
                    <a:pt x="49" y="176"/>
                  </a:cubicBezTo>
                  <a:cubicBezTo>
                    <a:pt x="46" y="180"/>
                    <a:pt x="46" y="180"/>
                    <a:pt x="46" y="180"/>
                  </a:cubicBezTo>
                  <a:cubicBezTo>
                    <a:pt x="42" y="184"/>
                    <a:pt x="42" y="184"/>
                    <a:pt x="42" y="184"/>
                  </a:cubicBezTo>
                  <a:cubicBezTo>
                    <a:pt x="40" y="189"/>
                    <a:pt x="40" y="189"/>
                    <a:pt x="40" y="189"/>
                  </a:cubicBezTo>
                  <a:cubicBezTo>
                    <a:pt x="38" y="190"/>
                    <a:pt x="38" y="190"/>
                    <a:pt x="38" y="190"/>
                  </a:cubicBezTo>
                  <a:cubicBezTo>
                    <a:pt x="37" y="194"/>
                    <a:pt x="37" y="194"/>
                    <a:pt x="37" y="194"/>
                  </a:cubicBezTo>
                  <a:cubicBezTo>
                    <a:pt x="34" y="198"/>
                    <a:pt x="34" y="198"/>
                    <a:pt x="34" y="198"/>
                  </a:cubicBezTo>
                  <a:cubicBezTo>
                    <a:pt x="26" y="206"/>
                    <a:pt x="26" y="206"/>
                    <a:pt x="26" y="206"/>
                  </a:cubicBezTo>
                  <a:cubicBezTo>
                    <a:pt x="20" y="211"/>
                    <a:pt x="20" y="211"/>
                    <a:pt x="20" y="211"/>
                  </a:cubicBezTo>
                  <a:cubicBezTo>
                    <a:pt x="19" y="214"/>
                    <a:pt x="19" y="214"/>
                    <a:pt x="19" y="214"/>
                  </a:cubicBezTo>
                  <a:cubicBezTo>
                    <a:pt x="18" y="219"/>
                    <a:pt x="18" y="219"/>
                    <a:pt x="18" y="219"/>
                  </a:cubicBezTo>
                  <a:cubicBezTo>
                    <a:pt x="20" y="222"/>
                    <a:pt x="20" y="222"/>
                    <a:pt x="20" y="222"/>
                  </a:cubicBezTo>
                  <a:cubicBezTo>
                    <a:pt x="22" y="223"/>
                    <a:pt x="22" y="223"/>
                    <a:pt x="22" y="223"/>
                  </a:cubicBezTo>
                  <a:cubicBezTo>
                    <a:pt x="23" y="223"/>
                    <a:pt x="23" y="223"/>
                    <a:pt x="23" y="223"/>
                  </a:cubicBezTo>
                  <a:cubicBezTo>
                    <a:pt x="26" y="226"/>
                    <a:pt x="26" y="226"/>
                    <a:pt x="26" y="226"/>
                  </a:cubicBezTo>
                  <a:cubicBezTo>
                    <a:pt x="25" y="228"/>
                    <a:pt x="25" y="228"/>
                    <a:pt x="25" y="228"/>
                  </a:cubicBezTo>
                  <a:cubicBezTo>
                    <a:pt x="25" y="236"/>
                    <a:pt x="25" y="236"/>
                    <a:pt x="25" y="236"/>
                  </a:cubicBezTo>
                  <a:cubicBezTo>
                    <a:pt x="24" y="240"/>
                    <a:pt x="24" y="240"/>
                    <a:pt x="24" y="240"/>
                  </a:cubicBezTo>
                  <a:cubicBezTo>
                    <a:pt x="24" y="242"/>
                    <a:pt x="24" y="242"/>
                    <a:pt x="24" y="242"/>
                  </a:cubicBezTo>
                  <a:cubicBezTo>
                    <a:pt x="19" y="244"/>
                    <a:pt x="19" y="244"/>
                    <a:pt x="19" y="244"/>
                  </a:cubicBezTo>
                  <a:cubicBezTo>
                    <a:pt x="18" y="246"/>
                    <a:pt x="18" y="246"/>
                    <a:pt x="18" y="246"/>
                  </a:cubicBezTo>
                  <a:cubicBezTo>
                    <a:pt x="18" y="251"/>
                    <a:pt x="18" y="251"/>
                    <a:pt x="18" y="251"/>
                  </a:cubicBezTo>
                  <a:cubicBezTo>
                    <a:pt x="0" y="330"/>
                    <a:pt x="0" y="330"/>
                    <a:pt x="0" y="330"/>
                  </a:cubicBezTo>
                  <a:cubicBezTo>
                    <a:pt x="35" y="338"/>
                    <a:pt x="102" y="352"/>
                    <a:pt x="102" y="352"/>
                  </a:cubicBezTo>
                  <a:cubicBezTo>
                    <a:pt x="208" y="373"/>
                    <a:pt x="208" y="373"/>
                    <a:pt x="208" y="373"/>
                  </a:cubicBezTo>
                  <a:cubicBezTo>
                    <a:pt x="228" y="256"/>
                    <a:pt x="228" y="256"/>
                    <a:pt x="228" y="256"/>
                  </a:cubicBezTo>
                  <a:cubicBezTo>
                    <a:pt x="226" y="254"/>
                    <a:pt x="226" y="254"/>
                    <a:pt x="226" y="254"/>
                  </a:cubicBezTo>
                  <a:cubicBezTo>
                    <a:pt x="224" y="252"/>
                    <a:pt x="224" y="252"/>
                    <a:pt x="224" y="252"/>
                  </a:cubicBezTo>
                  <a:cubicBezTo>
                    <a:pt x="224" y="251"/>
                    <a:pt x="224" y="251"/>
                    <a:pt x="224" y="251"/>
                  </a:cubicBezTo>
                  <a:cubicBezTo>
                    <a:pt x="223" y="247"/>
                    <a:pt x="223" y="247"/>
                    <a:pt x="223" y="247"/>
                  </a:cubicBezTo>
                  <a:cubicBezTo>
                    <a:pt x="221" y="244"/>
                    <a:pt x="221" y="244"/>
                    <a:pt x="221" y="244"/>
                  </a:cubicBezTo>
                  <a:cubicBezTo>
                    <a:pt x="218" y="241"/>
                    <a:pt x="218" y="241"/>
                    <a:pt x="218" y="241"/>
                  </a:cubicBezTo>
                  <a:cubicBezTo>
                    <a:pt x="214" y="241"/>
                    <a:pt x="214" y="241"/>
                    <a:pt x="214" y="241"/>
                  </a:cubicBezTo>
                  <a:cubicBezTo>
                    <a:pt x="213" y="246"/>
                    <a:pt x="213" y="246"/>
                    <a:pt x="213" y="246"/>
                  </a:cubicBezTo>
                  <a:cubicBezTo>
                    <a:pt x="212" y="249"/>
                    <a:pt x="212" y="249"/>
                    <a:pt x="212" y="249"/>
                  </a:cubicBezTo>
                  <a:cubicBezTo>
                    <a:pt x="202" y="248"/>
                    <a:pt x="202" y="248"/>
                    <a:pt x="202" y="248"/>
                  </a:cubicBezTo>
                  <a:cubicBezTo>
                    <a:pt x="197" y="246"/>
                    <a:pt x="197" y="246"/>
                    <a:pt x="197" y="246"/>
                  </a:cubicBezTo>
                  <a:cubicBezTo>
                    <a:pt x="189" y="245"/>
                    <a:pt x="189" y="245"/>
                    <a:pt x="189" y="245"/>
                  </a:cubicBezTo>
                  <a:cubicBezTo>
                    <a:pt x="185" y="245"/>
                    <a:pt x="185" y="245"/>
                    <a:pt x="185" y="245"/>
                  </a:cubicBezTo>
                  <a:cubicBezTo>
                    <a:pt x="184" y="247"/>
                    <a:pt x="184" y="247"/>
                    <a:pt x="184" y="247"/>
                  </a:cubicBezTo>
                  <a:cubicBezTo>
                    <a:pt x="184" y="249"/>
                    <a:pt x="184" y="249"/>
                    <a:pt x="184" y="249"/>
                  </a:cubicBezTo>
                  <a:cubicBezTo>
                    <a:pt x="179" y="247"/>
                    <a:pt x="179" y="247"/>
                    <a:pt x="179" y="247"/>
                  </a:cubicBezTo>
                  <a:cubicBezTo>
                    <a:pt x="174" y="244"/>
                    <a:pt x="174" y="244"/>
                    <a:pt x="174" y="244"/>
                  </a:cubicBezTo>
                  <a:cubicBezTo>
                    <a:pt x="171" y="244"/>
                    <a:pt x="171" y="244"/>
                    <a:pt x="171" y="244"/>
                  </a:cubicBezTo>
                  <a:cubicBezTo>
                    <a:pt x="169" y="244"/>
                    <a:pt x="169" y="244"/>
                    <a:pt x="169" y="244"/>
                  </a:cubicBezTo>
                  <a:cubicBezTo>
                    <a:pt x="168" y="247"/>
                    <a:pt x="168" y="247"/>
                    <a:pt x="168" y="247"/>
                  </a:cubicBezTo>
                  <a:cubicBezTo>
                    <a:pt x="168" y="249"/>
                    <a:pt x="168" y="249"/>
                    <a:pt x="168" y="249"/>
                  </a:cubicBezTo>
                  <a:cubicBezTo>
                    <a:pt x="164" y="249"/>
                    <a:pt x="164" y="249"/>
                    <a:pt x="164" y="249"/>
                  </a:cubicBezTo>
                  <a:cubicBezTo>
                    <a:pt x="162" y="245"/>
                    <a:pt x="162" y="245"/>
                    <a:pt x="162" y="245"/>
                  </a:cubicBezTo>
                  <a:cubicBezTo>
                    <a:pt x="162" y="242"/>
                    <a:pt x="162" y="242"/>
                    <a:pt x="162" y="242"/>
                  </a:cubicBezTo>
                  <a:cubicBezTo>
                    <a:pt x="162" y="238"/>
                    <a:pt x="162" y="238"/>
                    <a:pt x="162" y="238"/>
                  </a:cubicBezTo>
                  <a:cubicBezTo>
                    <a:pt x="160" y="232"/>
                    <a:pt x="160" y="232"/>
                    <a:pt x="160" y="232"/>
                  </a:cubicBezTo>
                  <a:cubicBezTo>
                    <a:pt x="160" y="226"/>
                    <a:pt x="160" y="226"/>
                    <a:pt x="160" y="226"/>
                  </a:cubicBezTo>
                  <a:cubicBezTo>
                    <a:pt x="156" y="226"/>
                    <a:pt x="156" y="226"/>
                    <a:pt x="156" y="226"/>
                  </a:cubicBezTo>
                  <a:cubicBezTo>
                    <a:pt x="151" y="223"/>
                    <a:pt x="151" y="223"/>
                    <a:pt x="151" y="223"/>
                  </a:cubicBezTo>
                  <a:cubicBezTo>
                    <a:pt x="149" y="220"/>
                    <a:pt x="149" y="220"/>
                    <a:pt x="149" y="220"/>
                  </a:cubicBezTo>
                  <a:cubicBezTo>
                    <a:pt x="149" y="218"/>
                    <a:pt x="149" y="218"/>
                    <a:pt x="149" y="218"/>
                  </a:cubicBezTo>
                  <a:cubicBezTo>
                    <a:pt x="149" y="213"/>
                    <a:pt x="149" y="213"/>
                    <a:pt x="149" y="213"/>
                  </a:cubicBezTo>
                  <a:cubicBezTo>
                    <a:pt x="149" y="208"/>
                    <a:pt x="149" y="208"/>
                    <a:pt x="149" y="208"/>
                  </a:cubicBezTo>
                  <a:cubicBezTo>
                    <a:pt x="145" y="204"/>
                    <a:pt x="145" y="204"/>
                    <a:pt x="145" y="204"/>
                  </a:cubicBezTo>
                  <a:cubicBezTo>
                    <a:pt x="145" y="201"/>
                    <a:pt x="145" y="201"/>
                    <a:pt x="145" y="201"/>
                  </a:cubicBezTo>
                  <a:cubicBezTo>
                    <a:pt x="145" y="195"/>
                    <a:pt x="145" y="195"/>
                    <a:pt x="145" y="195"/>
                  </a:cubicBezTo>
                  <a:cubicBezTo>
                    <a:pt x="144" y="187"/>
                    <a:pt x="144" y="187"/>
                    <a:pt x="144" y="187"/>
                  </a:cubicBezTo>
                  <a:cubicBezTo>
                    <a:pt x="142" y="183"/>
                    <a:pt x="142" y="183"/>
                    <a:pt x="142" y="183"/>
                  </a:cubicBezTo>
                  <a:cubicBezTo>
                    <a:pt x="141" y="179"/>
                    <a:pt x="141" y="179"/>
                    <a:pt x="141" y="179"/>
                  </a:cubicBezTo>
                  <a:cubicBezTo>
                    <a:pt x="139" y="179"/>
                    <a:pt x="139" y="179"/>
                    <a:pt x="139" y="179"/>
                  </a:cubicBezTo>
                  <a:cubicBezTo>
                    <a:pt x="135" y="182"/>
                    <a:pt x="135" y="182"/>
                    <a:pt x="135" y="182"/>
                  </a:cubicBezTo>
                  <a:cubicBezTo>
                    <a:pt x="133" y="182"/>
                    <a:pt x="133" y="182"/>
                    <a:pt x="133" y="182"/>
                  </a:cubicBezTo>
                  <a:cubicBezTo>
                    <a:pt x="130" y="183"/>
                    <a:pt x="130" y="183"/>
                    <a:pt x="130" y="183"/>
                  </a:cubicBezTo>
                  <a:cubicBezTo>
                    <a:pt x="127" y="186"/>
                    <a:pt x="127" y="186"/>
                    <a:pt x="127" y="186"/>
                  </a:cubicBezTo>
                  <a:cubicBezTo>
                    <a:pt x="125" y="186"/>
                    <a:pt x="125" y="186"/>
                    <a:pt x="125" y="186"/>
                  </a:cubicBezTo>
                  <a:cubicBezTo>
                    <a:pt x="125" y="183"/>
                    <a:pt x="125" y="183"/>
                    <a:pt x="125" y="183"/>
                  </a:cubicBezTo>
                  <a:cubicBezTo>
                    <a:pt x="121" y="181"/>
                    <a:pt x="121" y="181"/>
                    <a:pt x="121" y="181"/>
                  </a:cubicBezTo>
                  <a:cubicBezTo>
                    <a:pt x="119" y="179"/>
                    <a:pt x="119" y="179"/>
                    <a:pt x="119" y="179"/>
                  </a:cubicBezTo>
                  <a:cubicBezTo>
                    <a:pt x="122" y="172"/>
                    <a:pt x="122" y="172"/>
                    <a:pt x="122" y="172"/>
                  </a:cubicBezTo>
                  <a:cubicBezTo>
                    <a:pt x="125" y="168"/>
                    <a:pt x="125" y="168"/>
                    <a:pt x="125" y="168"/>
                  </a:cubicBezTo>
                  <a:cubicBezTo>
                    <a:pt x="128" y="168"/>
                    <a:pt x="128" y="168"/>
                    <a:pt x="128" y="168"/>
                  </a:cubicBezTo>
                  <a:cubicBezTo>
                    <a:pt x="129" y="166"/>
                    <a:pt x="129" y="166"/>
                    <a:pt x="129" y="166"/>
                  </a:cubicBezTo>
                  <a:cubicBezTo>
                    <a:pt x="127" y="160"/>
                    <a:pt x="127" y="160"/>
                    <a:pt x="127" y="160"/>
                  </a:cubicBezTo>
                  <a:cubicBezTo>
                    <a:pt x="128" y="154"/>
                    <a:pt x="128" y="154"/>
                    <a:pt x="128" y="154"/>
                  </a:cubicBezTo>
                  <a:cubicBezTo>
                    <a:pt x="131" y="147"/>
                    <a:pt x="131" y="147"/>
                    <a:pt x="131" y="147"/>
                  </a:cubicBezTo>
                  <a:cubicBezTo>
                    <a:pt x="134" y="141"/>
                    <a:pt x="134" y="141"/>
                    <a:pt x="134" y="141"/>
                  </a:cubicBezTo>
                  <a:cubicBezTo>
                    <a:pt x="137" y="135"/>
                    <a:pt x="137" y="135"/>
                    <a:pt x="137" y="135"/>
                  </a:cubicBezTo>
                  <a:cubicBezTo>
                    <a:pt x="137" y="131"/>
                    <a:pt x="137" y="131"/>
                    <a:pt x="137" y="131"/>
                  </a:cubicBezTo>
                  <a:cubicBezTo>
                    <a:pt x="128" y="129"/>
                    <a:pt x="128" y="129"/>
                    <a:pt x="128" y="129"/>
                  </a:cubicBezTo>
                  <a:cubicBezTo>
                    <a:pt x="128" y="128"/>
                    <a:pt x="128" y="128"/>
                    <a:pt x="128" y="128"/>
                  </a:cubicBezTo>
                  <a:cubicBezTo>
                    <a:pt x="125" y="124"/>
                    <a:pt x="125" y="124"/>
                    <a:pt x="125" y="124"/>
                  </a:cubicBezTo>
                  <a:cubicBezTo>
                    <a:pt x="123" y="118"/>
                    <a:pt x="123" y="118"/>
                    <a:pt x="123" y="118"/>
                  </a:cubicBezTo>
                  <a:cubicBezTo>
                    <a:pt x="122" y="111"/>
                    <a:pt x="122" y="111"/>
                    <a:pt x="122" y="111"/>
                  </a:cubicBezTo>
                  <a:cubicBezTo>
                    <a:pt x="119" y="106"/>
                    <a:pt x="119" y="106"/>
                    <a:pt x="119" y="106"/>
                  </a:cubicBezTo>
                  <a:cubicBezTo>
                    <a:pt x="114" y="101"/>
                    <a:pt x="114" y="101"/>
                    <a:pt x="114" y="101"/>
                  </a:cubicBezTo>
                  <a:cubicBezTo>
                    <a:pt x="109" y="93"/>
                    <a:pt x="109" y="93"/>
                    <a:pt x="109" y="93"/>
                  </a:cubicBezTo>
                  <a:cubicBezTo>
                    <a:pt x="108" y="88"/>
                    <a:pt x="108" y="88"/>
                    <a:pt x="108" y="88"/>
                  </a:cubicBezTo>
                  <a:cubicBezTo>
                    <a:pt x="104" y="82"/>
                    <a:pt x="104" y="82"/>
                    <a:pt x="104" y="82"/>
                  </a:cubicBezTo>
                  <a:cubicBezTo>
                    <a:pt x="104" y="79"/>
                    <a:pt x="104" y="79"/>
                    <a:pt x="104" y="79"/>
                  </a:cubicBezTo>
                  <a:cubicBezTo>
                    <a:pt x="101" y="76"/>
                    <a:pt x="101" y="76"/>
                    <a:pt x="101" y="76"/>
                  </a:cubicBezTo>
                  <a:cubicBezTo>
                    <a:pt x="101" y="72"/>
                    <a:pt x="101" y="72"/>
                    <a:pt x="101" y="72"/>
                  </a:cubicBezTo>
                  <a:cubicBezTo>
                    <a:pt x="101" y="69"/>
                    <a:pt x="101" y="69"/>
                    <a:pt x="101" y="69"/>
                  </a:cubicBezTo>
                  <a:cubicBezTo>
                    <a:pt x="99" y="64"/>
                    <a:pt x="99" y="64"/>
                    <a:pt x="99" y="64"/>
                  </a:cubicBezTo>
                  <a:cubicBezTo>
                    <a:pt x="97" y="62"/>
                    <a:pt x="97" y="62"/>
                    <a:pt x="97" y="62"/>
                  </a:cubicBezTo>
                  <a:cubicBezTo>
                    <a:pt x="97" y="59"/>
                    <a:pt x="97" y="59"/>
                    <a:pt x="97" y="59"/>
                  </a:cubicBezTo>
                  <a:cubicBezTo>
                    <a:pt x="98" y="48"/>
                    <a:pt x="98" y="48"/>
                    <a:pt x="98" y="48"/>
                  </a:cubicBezTo>
                  <a:cubicBezTo>
                    <a:pt x="101" y="36"/>
                    <a:pt x="101" y="36"/>
                    <a:pt x="101" y="36"/>
                  </a:cubicBezTo>
                  <a:cubicBezTo>
                    <a:pt x="104" y="25"/>
                    <a:pt x="104" y="25"/>
                    <a:pt x="104" y="25"/>
                  </a:cubicBezTo>
                  <a:cubicBezTo>
                    <a:pt x="106" y="18"/>
                    <a:pt x="106" y="18"/>
                    <a:pt x="106" y="18"/>
                  </a:cubicBezTo>
                  <a:cubicBezTo>
                    <a:pt x="108" y="8"/>
                    <a:pt x="108" y="8"/>
                    <a:pt x="108" y="8"/>
                  </a:cubicBezTo>
                  <a:cubicBezTo>
                    <a:pt x="76" y="0"/>
                    <a:pt x="76" y="0"/>
                    <a:pt x="76" y="0"/>
                  </a:cubicBezTo>
                  <a:cubicBezTo>
                    <a:pt x="76" y="0"/>
                    <a:pt x="52" y="114"/>
                    <a:pt x="47" y="120"/>
                  </a:cubicBezTo>
                  <a:cubicBezTo>
                    <a:pt x="43" y="127"/>
                    <a:pt x="48" y="125"/>
                    <a:pt x="48" y="132"/>
                  </a:cubicBezTo>
                  <a:close/>
                </a:path>
              </a:pathLst>
            </a:custGeom>
            <a:grpFill/>
            <a:ln w="6350" cap="flat">
              <a:solidFill>
                <a:srgbClr val="FFFFFF"/>
              </a:solidFill>
              <a:prstDash val="solid"/>
              <a:miter lim="800000"/>
              <a:headEnd/>
              <a:tailEnd/>
            </a:ln>
          </p:spPr>
          <p:txBody>
            <a:bodyPr vert="horz" wrap="square" lIns="34972" tIns="17486" rIns="34972" bIns="17486" numCol="1" anchor="t" anchorCtr="0" compatLnSpc="1">
              <a:prstTxWarp prst="textNoShape">
                <a:avLst/>
              </a:prstTxWarp>
            </a:bodyPr>
            <a:lstStyle/>
            <a:p>
              <a:endParaRPr lang="en-US" sz="1377">
                <a:latin typeface="Roboto Light"/>
              </a:endParaRPr>
            </a:p>
          </p:txBody>
        </p:sp>
        <p:sp>
          <p:nvSpPr>
            <p:cNvPr id="530" name="Freeform 21"/>
            <p:cNvSpPr>
              <a:spLocks/>
            </p:cNvSpPr>
            <p:nvPr/>
          </p:nvSpPr>
          <p:spPr bwMode="auto">
            <a:xfrm>
              <a:off x="5775501" y="1743205"/>
              <a:ext cx="558212" cy="360899"/>
            </a:xfrm>
            <a:custGeom>
              <a:avLst/>
              <a:gdLst>
                <a:gd name="T0" fmla="*/ 184 w 391"/>
                <a:gd name="T1" fmla="*/ 33 h 252"/>
                <a:gd name="T2" fmla="*/ 9 w 391"/>
                <a:gd name="T3" fmla="*/ 10 h 252"/>
                <a:gd name="T4" fmla="*/ 4 w 391"/>
                <a:gd name="T5" fmla="*/ 28 h 252"/>
                <a:gd name="T6" fmla="*/ 0 w 391"/>
                <a:gd name="T7" fmla="*/ 51 h 252"/>
                <a:gd name="T8" fmla="*/ 2 w 391"/>
                <a:gd name="T9" fmla="*/ 56 h 252"/>
                <a:gd name="T10" fmla="*/ 4 w 391"/>
                <a:gd name="T11" fmla="*/ 64 h 252"/>
                <a:gd name="T12" fmla="*/ 7 w 391"/>
                <a:gd name="T13" fmla="*/ 71 h 252"/>
                <a:gd name="T14" fmla="*/ 11 w 391"/>
                <a:gd name="T15" fmla="*/ 80 h 252"/>
                <a:gd name="T16" fmla="*/ 17 w 391"/>
                <a:gd name="T17" fmla="*/ 93 h 252"/>
                <a:gd name="T18" fmla="*/ 25 w 391"/>
                <a:gd name="T19" fmla="*/ 103 h 252"/>
                <a:gd name="T20" fmla="*/ 28 w 391"/>
                <a:gd name="T21" fmla="*/ 116 h 252"/>
                <a:gd name="T22" fmla="*/ 31 w 391"/>
                <a:gd name="T23" fmla="*/ 121 h 252"/>
                <a:gd name="T24" fmla="*/ 40 w 391"/>
                <a:gd name="T25" fmla="*/ 127 h 252"/>
                <a:gd name="T26" fmla="*/ 34 w 391"/>
                <a:gd name="T27" fmla="*/ 139 h 252"/>
                <a:gd name="T28" fmla="*/ 30 w 391"/>
                <a:gd name="T29" fmla="*/ 152 h 252"/>
                <a:gd name="T30" fmla="*/ 31 w 391"/>
                <a:gd name="T31" fmla="*/ 160 h 252"/>
                <a:gd name="T32" fmla="*/ 25 w 391"/>
                <a:gd name="T33" fmla="*/ 164 h 252"/>
                <a:gd name="T34" fmla="*/ 24 w 391"/>
                <a:gd name="T35" fmla="*/ 173 h 252"/>
                <a:gd name="T36" fmla="*/ 28 w 391"/>
                <a:gd name="T37" fmla="*/ 178 h 252"/>
                <a:gd name="T38" fmla="*/ 33 w 391"/>
                <a:gd name="T39" fmla="*/ 175 h 252"/>
                <a:gd name="T40" fmla="*/ 38 w 391"/>
                <a:gd name="T41" fmla="*/ 174 h 252"/>
                <a:gd name="T42" fmla="*/ 44 w 391"/>
                <a:gd name="T43" fmla="*/ 171 h 252"/>
                <a:gd name="T44" fmla="*/ 47 w 391"/>
                <a:gd name="T45" fmla="*/ 179 h 252"/>
                <a:gd name="T46" fmla="*/ 48 w 391"/>
                <a:gd name="T47" fmla="*/ 193 h 252"/>
                <a:gd name="T48" fmla="*/ 52 w 391"/>
                <a:gd name="T49" fmla="*/ 200 h 252"/>
                <a:gd name="T50" fmla="*/ 52 w 391"/>
                <a:gd name="T51" fmla="*/ 210 h 252"/>
                <a:gd name="T52" fmla="*/ 54 w 391"/>
                <a:gd name="T53" fmla="*/ 215 h 252"/>
                <a:gd name="T54" fmla="*/ 63 w 391"/>
                <a:gd name="T55" fmla="*/ 218 h 252"/>
                <a:gd name="T56" fmla="*/ 65 w 391"/>
                <a:gd name="T57" fmla="*/ 230 h 252"/>
                <a:gd name="T58" fmla="*/ 65 w 391"/>
                <a:gd name="T59" fmla="*/ 237 h 252"/>
                <a:gd name="T60" fmla="*/ 71 w 391"/>
                <a:gd name="T61" fmla="*/ 241 h 252"/>
                <a:gd name="T62" fmla="*/ 72 w 391"/>
                <a:gd name="T63" fmla="*/ 236 h 252"/>
                <a:gd name="T64" fmla="*/ 77 w 391"/>
                <a:gd name="T65" fmla="*/ 236 h 252"/>
                <a:gd name="T66" fmla="*/ 87 w 391"/>
                <a:gd name="T67" fmla="*/ 241 h 252"/>
                <a:gd name="T68" fmla="*/ 88 w 391"/>
                <a:gd name="T69" fmla="*/ 237 h 252"/>
                <a:gd name="T70" fmla="*/ 100 w 391"/>
                <a:gd name="T71" fmla="*/ 238 h 252"/>
                <a:gd name="T72" fmla="*/ 115 w 391"/>
                <a:gd name="T73" fmla="*/ 241 h 252"/>
                <a:gd name="T74" fmla="*/ 117 w 391"/>
                <a:gd name="T75" fmla="*/ 233 h 252"/>
                <a:gd name="T76" fmla="*/ 124 w 391"/>
                <a:gd name="T77" fmla="*/ 236 h 252"/>
                <a:gd name="T78" fmla="*/ 127 w 391"/>
                <a:gd name="T79" fmla="*/ 243 h 252"/>
                <a:gd name="T80" fmla="*/ 129 w 391"/>
                <a:gd name="T81" fmla="*/ 246 h 252"/>
                <a:gd name="T82" fmla="*/ 136 w 391"/>
                <a:gd name="T83" fmla="*/ 221 h 252"/>
                <a:gd name="T84" fmla="*/ 373 w 391"/>
                <a:gd name="T85" fmla="*/ 252 h 252"/>
                <a:gd name="T86" fmla="*/ 391 w 391"/>
                <a:gd name="T87" fmla="*/ 6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91" h="252">
                  <a:moveTo>
                    <a:pt x="391" y="60"/>
                  </a:moveTo>
                  <a:cubicBezTo>
                    <a:pt x="391" y="60"/>
                    <a:pt x="243" y="42"/>
                    <a:pt x="184" y="33"/>
                  </a:cubicBezTo>
                  <a:cubicBezTo>
                    <a:pt x="112" y="22"/>
                    <a:pt x="11" y="0"/>
                    <a:pt x="11" y="0"/>
                  </a:cubicBezTo>
                  <a:cubicBezTo>
                    <a:pt x="9" y="10"/>
                    <a:pt x="9" y="10"/>
                    <a:pt x="9" y="10"/>
                  </a:cubicBezTo>
                  <a:cubicBezTo>
                    <a:pt x="7" y="17"/>
                    <a:pt x="7" y="17"/>
                    <a:pt x="7" y="17"/>
                  </a:cubicBezTo>
                  <a:cubicBezTo>
                    <a:pt x="4" y="28"/>
                    <a:pt x="4" y="28"/>
                    <a:pt x="4" y="28"/>
                  </a:cubicBezTo>
                  <a:cubicBezTo>
                    <a:pt x="1" y="40"/>
                    <a:pt x="1" y="40"/>
                    <a:pt x="1" y="40"/>
                  </a:cubicBezTo>
                  <a:cubicBezTo>
                    <a:pt x="0" y="51"/>
                    <a:pt x="0" y="51"/>
                    <a:pt x="0" y="51"/>
                  </a:cubicBezTo>
                  <a:cubicBezTo>
                    <a:pt x="0" y="54"/>
                    <a:pt x="0" y="54"/>
                    <a:pt x="0" y="54"/>
                  </a:cubicBezTo>
                  <a:cubicBezTo>
                    <a:pt x="2" y="56"/>
                    <a:pt x="2" y="56"/>
                    <a:pt x="2" y="56"/>
                  </a:cubicBezTo>
                  <a:cubicBezTo>
                    <a:pt x="4" y="61"/>
                    <a:pt x="4" y="61"/>
                    <a:pt x="4" y="61"/>
                  </a:cubicBezTo>
                  <a:cubicBezTo>
                    <a:pt x="4" y="64"/>
                    <a:pt x="4" y="64"/>
                    <a:pt x="4" y="64"/>
                  </a:cubicBezTo>
                  <a:cubicBezTo>
                    <a:pt x="4" y="68"/>
                    <a:pt x="4" y="68"/>
                    <a:pt x="4" y="68"/>
                  </a:cubicBezTo>
                  <a:cubicBezTo>
                    <a:pt x="7" y="71"/>
                    <a:pt x="7" y="71"/>
                    <a:pt x="7" y="71"/>
                  </a:cubicBezTo>
                  <a:cubicBezTo>
                    <a:pt x="7" y="74"/>
                    <a:pt x="7" y="74"/>
                    <a:pt x="7" y="74"/>
                  </a:cubicBezTo>
                  <a:cubicBezTo>
                    <a:pt x="11" y="80"/>
                    <a:pt x="11" y="80"/>
                    <a:pt x="11" y="80"/>
                  </a:cubicBezTo>
                  <a:cubicBezTo>
                    <a:pt x="12" y="85"/>
                    <a:pt x="12" y="85"/>
                    <a:pt x="12" y="85"/>
                  </a:cubicBezTo>
                  <a:cubicBezTo>
                    <a:pt x="17" y="93"/>
                    <a:pt x="17" y="93"/>
                    <a:pt x="17" y="93"/>
                  </a:cubicBezTo>
                  <a:cubicBezTo>
                    <a:pt x="22" y="98"/>
                    <a:pt x="22" y="98"/>
                    <a:pt x="22" y="98"/>
                  </a:cubicBezTo>
                  <a:cubicBezTo>
                    <a:pt x="25" y="103"/>
                    <a:pt x="25" y="103"/>
                    <a:pt x="25" y="103"/>
                  </a:cubicBezTo>
                  <a:cubicBezTo>
                    <a:pt x="26" y="110"/>
                    <a:pt x="26" y="110"/>
                    <a:pt x="26" y="110"/>
                  </a:cubicBezTo>
                  <a:cubicBezTo>
                    <a:pt x="28" y="116"/>
                    <a:pt x="28" y="116"/>
                    <a:pt x="28" y="116"/>
                  </a:cubicBezTo>
                  <a:cubicBezTo>
                    <a:pt x="31" y="120"/>
                    <a:pt x="31" y="120"/>
                    <a:pt x="31" y="120"/>
                  </a:cubicBezTo>
                  <a:cubicBezTo>
                    <a:pt x="31" y="121"/>
                    <a:pt x="31" y="121"/>
                    <a:pt x="31" y="121"/>
                  </a:cubicBezTo>
                  <a:cubicBezTo>
                    <a:pt x="40" y="123"/>
                    <a:pt x="40" y="123"/>
                    <a:pt x="40" y="123"/>
                  </a:cubicBezTo>
                  <a:cubicBezTo>
                    <a:pt x="40" y="127"/>
                    <a:pt x="40" y="127"/>
                    <a:pt x="40" y="127"/>
                  </a:cubicBezTo>
                  <a:cubicBezTo>
                    <a:pt x="37" y="133"/>
                    <a:pt x="37" y="133"/>
                    <a:pt x="37" y="133"/>
                  </a:cubicBezTo>
                  <a:cubicBezTo>
                    <a:pt x="34" y="139"/>
                    <a:pt x="34" y="139"/>
                    <a:pt x="34" y="139"/>
                  </a:cubicBezTo>
                  <a:cubicBezTo>
                    <a:pt x="31" y="146"/>
                    <a:pt x="31" y="146"/>
                    <a:pt x="31" y="146"/>
                  </a:cubicBezTo>
                  <a:cubicBezTo>
                    <a:pt x="30" y="152"/>
                    <a:pt x="30" y="152"/>
                    <a:pt x="30" y="152"/>
                  </a:cubicBezTo>
                  <a:cubicBezTo>
                    <a:pt x="32" y="158"/>
                    <a:pt x="32" y="158"/>
                    <a:pt x="32" y="158"/>
                  </a:cubicBezTo>
                  <a:cubicBezTo>
                    <a:pt x="31" y="160"/>
                    <a:pt x="31" y="160"/>
                    <a:pt x="31" y="160"/>
                  </a:cubicBezTo>
                  <a:cubicBezTo>
                    <a:pt x="28" y="160"/>
                    <a:pt x="28" y="160"/>
                    <a:pt x="28" y="160"/>
                  </a:cubicBezTo>
                  <a:cubicBezTo>
                    <a:pt x="25" y="164"/>
                    <a:pt x="25" y="164"/>
                    <a:pt x="25" y="164"/>
                  </a:cubicBezTo>
                  <a:cubicBezTo>
                    <a:pt x="22" y="171"/>
                    <a:pt x="22" y="171"/>
                    <a:pt x="22" y="171"/>
                  </a:cubicBezTo>
                  <a:cubicBezTo>
                    <a:pt x="24" y="173"/>
                    <a:pt x="24" y="173"/>
                    <a:pt x="24" y="173"/>
                  </a:cubicBezTo>
                  <a:cubicBezTo>
                    <a:pt x="28" y="175"/>
                    <a:pt x="28" y="175"/>
                    <a:pt x="28" y="175"/>
                  </a:cubicBezTo>
                  <a:cubicBezTo>
                    <a:pt x="28" y="178"/>
                    <a:pt x="28" y="178"/>
                    <a:pt x="28" y="178"/>
                  </a:cubicBezTo>
                  <a:cubicBezTo>
                    <a:pt x="30" y="178"/>
                    <a:pt x="30" y="178"/>
                    <a:pt x="30" y="178"/>
                  </a:cubicBezTo>
                  <a:cubicBezTo>
                    <a:pt x="33" y="175"/>
                    <a:pt x="33" y="175"/>
                    <a:pt x="33" y="175"/>
                  </a:cubicBezTo>
                  <a:cubicBezTo>
                    <a:pt x="36" y="174"/>
                    <a:pt x="36" y="174"/>
                    <a:pt x="36" y="174"/>
                  </a:cubicBezTo>
                  <a:cubicBezTo>
                    <a:pt x="38" y="174"/>
                    <a:pt x="38" y="174"/>
                    <a:pt x="38" y="174"/>
                  </a:cubicBezTo>
                  <a:cubicBezTo>
                    <a:pt x="42" y="171"/>
                    <a:pt x="42" y="171"/>
                    <a:pt x="42" y="171"/>
                  </a:cubicBezTo>
                  <a:cubicBezTo>
                    <a:pt x="44" y="171"/>
                    <a:pt x="44" y="171"/>
                    <a:pt x="44" y="171"/>
                  </a:cubicBezTo>
                  <a:cubicBezTo>
                    <a:pt x="45" y="175"/>
                    <a:pt x="45" y="175"/>
                    <a:pt x="45" y="175"/>
                  </a:cubicBezTo>
                  <a:cubicBezTo>
                    <a:pt x="47" y="179"/>
                    <a:pt x="47" y="179"/>
                    <a:pt x="47" y="179"/>
                  </a:cubicBezTo>
                  <a:cubicBezTo>
                    <a:pt x="48" y="187"/>
                    <a:pt x="48" y="187"/>
                    <a:pt x="48" y="187"/>
                  </a:cubicBezTo>
                  <a:cubicBezTo>
                    <a:pt x="48" y="193"/>
                    <a:pt x="48" y="193"/>
                    <a:pt x="48" y="193"/>
                  </a:cubicBezTo>
                  <a:cubicBezTo>
                    <a:pt x="48" y="196"/>
                    <a:pt x="48" y="196"/>
                    <a:pt x="48" y="196"/>
                  </a:cubicBezTo>
                  <a:cubicBezTo>
                    <a:pt x="52" y="200"/>
                    <a:pt x="52" y="200"/>
                    <a:pt x="52" y="200"/>
                  </a:cubicBezTo>
                  <a:cubicBezTo>
                    <a:pt x="52" y="205"/>
                    <a:pt x="52" y="205"/>
                    <a:pt x="52" y="205"/>
                  </a:cubicBezTo>
                  <a:cubicBezTo>
                    <a:pt x="52" y="210"/>
                    <a:pt x="52" y="210"/>
                    <a:pt x="52" y="210"/>
                  </a:cubicBezTo>
                  <a:cubicBezTo>
                    <a:pt x="52" y="212"/>
                    <a:pt x="52" y="212"/>
                    <a:pt x="52" y="212"/>
                  </a:cubicBezTo>
                  <a:cubicBezTo>
                    <a:pt x="54" y="215"/>
                    <a:pt x="54" y="215"/>
                    <a:pt x="54" y="215"/>
                  </a:cubicBezTo>
                  <a:cubicBezTo>
                    <a:pt x="59" y="218"/>
                    <a:pt x="59" y="218"/>
                    <a:pt x="59" y="218"/>
                  </a:cubicBezTo>
                  <a:cubicBezTo>
                    <a:pt x="63" y="218"/>
                    <a:pt x="63" y="218"/>
                    <a:pt x="63" y="218"/>
                  </a:cubicBezTo>
                  <a:cubicBezTo>
                    <a:pt x="63" y="224"/>
                    <a:pt x="63" y="224"/>
                    <a:pt x="63" y="224"/>
                  </a:cubicBezTo>
                  <a:cubicBezTo>
                    <a:pt x="65" y="230"/>
                    <a:pt x="65" y="230"/>
                    <a:pt x="65" y="230"/>
                  </a:cubicBezTo>
                  <a:cubicBezTo>
                    <a:pt x="65" y="234"/>
                    <a:pt x="65" y="234"/>
                    <a:pt x="65" y="234"/>
                  </a:cubicBezTo>
                  <a:cubicBezTo>
                    <a:pt x="65" y="237"/>
                    <a:pt x="65" y="237"/>
                    <a:pt x="65" y="237"/>
                  </a:cubicBezTo>
                  <a:cubicBezTo>
                    <a:pt x="67" y="241"/>
                    <a:pt x="67" y="241"/>
                    <a:pt x="67" y="241"/>
                  </a:cubicBezTo>
                  <a:cubicBezTo>
                    <a:pt x="71" y="241"/>
                    <a:pt x="71" y="241"/>
                    <a:pt x="71" y="241"/>
                  </a:cubicBezTo>
                  <a:cubicBezTo>
                    <a:pt x="71" y="239"/>
                    <a:pt x="71" y="239"/>
                    <a:pt x="71" y="239"/>
                  </a:cubicBezTo>
                  <a:cubicBezTo>
                    <a:pt x="72" y="236"/>
                    <a:pt x="72" y="236"/>
                    <a:pt x="72" y="236"/>
                  </a:cubicBezTo>
                  <a:cubicBezTo>
                    <a:pt x="74" y="236"/>
                    <a:pt x="74" y="236"/>
                    <a:pt x="74" y="236"/>
                  </a:cubicBezTo>
                  <a:cubicBezTo>
                    <a:pt x="77" y="236"/>
                    <a:pt x="77" y="236"/>
                    <a:pt x="77" y="236"/>
                  </a:cubicBezTo>
                  <a:cubicBezTo>
                    <a:pt x="82" y="239"/>
                    <a:pt x="82" y="239"/>
                    <a:pt x="82" y="239"/>
                  </a:cubicBezTo>
                  <a:cubicBezTo>
                    <a:pt x="87" y="241"/>
                    <a:pt x="87" y="241"/>
                    <a:pt x="87" y="241"/>
                  </a:cubicBezTo>
                  <a:cubicBezTo>
                    <a:pt x="87" y="239"/>
                    <a:pt x="87" y="239"/>
                    <a:pt x="87" y="239"/>
                  </a:cubicBezTo>
                  <a:cubicBezTo>
                    <a:pt x="88" y="237"/>
                    <a:pt x="88" y="237"/>
                    <a:pt x="88" y="237"/>
                  </a:cubicBezTo>
                  <a:cubicBezTo>
                    <a:pt x="92" y="237"/>
                    <a:pt x="92" y="237"/>
                    <a:pt x="92" y="237"/>
                  </a:cubicBezTo>
                  <a:cubicBezTo>
                    <a:pt x="100" y="238"/>
                    <a:pt x="100" y="238"/>
                    <a:pt x="100" y="238"/>
                  </a:cubicBezTo>
                  <a:cubicBezTo>
                    <a:pt x="105" y="240"/>
                    <a:pt x="105" y="240"/>
                    <a:pt x="105" y="240"/>
                  </a:cubicBezTo>
                  <a:cubicBezTo>
                    <a:pt x="115" y="241"/>
                    <a:pt x="115" y="241"/>
                    <a:pt x="115" y="241"/>
                  </a:cubicBezTo>
                  <a:cubicBezTo>
                    <a:pt x="116" y="238"/>
                    <a:pt x="116" y="238"/>
                    <a:pt x="116" y="238"/>
                  </a:cubicBezTo>
                  <a:cubicBezTo>
                    <a:pt x="117" y="233"/>
                    <a:pt x="117" y="233"/>
                    <a:pt x="117" y="233"/>
                  </a:cubicBezTo>
                  <a:cubicBezTo>
                    <a:pt x="121" y="233"/>
                    <a:pt x="121" y="233"/>
                    <a:pt x="121" y="233"/>
                  </a:cubicBezTo>
                  <a:cubicBezTo>
                    <a:pt x="124" y="236"/>
                    <a:pt x="124" y="236"/>
                    <a:pt x="124" y="236"/>
                  </a:cubicBezTo>
                  <a:cubicBezTo>
                    <a:pt x="126" y="239"/>
                    <a:pt x="126" y="239"/>
                    <a:pt x="126" y="239"/>
                  </a:cubicBezTo>
                  <a:cubicBezTo>
                    <a:pt x="127" y="243"/>
                    <a:pt x="127" y="243"/>
                    <a:pt x="127" y="243"/>
                  </a:cubicBezTo>
                  <a:cubicBezTo>
                    <a:pt x="127" y="244"/>
                    <a:pt x="127" y="244"/>
                    <a:pt x="127" y="244"/>
                  </a:cubicBezTo>
                  <a:cubicBezTo>
                    <a:pt x="129" y="246"/>
                    <a:pt x="129" y="246"/>
                    <a:pt x="129" y="246"/>
                  </a:cubicBezTo>
                  <a:cubicBezTo>
                    <a:pt x="131" y="248"/>
                    <a:pt x="131" y="248"/>
                    <a:pt x="131" y="248"/>
                  </a:cubicBezTo>
                  <a:cubicBezTo>
                    <a:pt x="136" y="221"/>
                    <a:pt x="136" y="221"/>
                    <a:pt x="136" y="221"/>
                  </a:cubicBezTo>
                  <a:cubicBezTo>
                    <a:pt x="372" y="252"/>
                    <a:pt x="372" y="252"/>
                    <a:pt x="372" y="252"/>
                  </a:cubicBezTo>
                  <a:cubicBezTo>
                    <a:pt x="373" y="252"/>
                    <a:pt x="373" y="252"/>
                    <a:pt x="373" y="252"/>
                  </a:cubicBezTo>
                  <a:cubicBezTo>
                    <a:pt x="377" y="207"/>
                    <a:pt x="377" y="207"/>
                    <a:pt x="377" y="207"/>
                  </a:cubicBezTo>
                  <a:lnTo>
                    <a:pt x="391" y="60"/>
                  </a:lnTo>
                  <a:close/>
                </a:path>
              </a:pathLst>
            </a:custGeom>
            <a:grpFill/>
            <a:ln w="6350" cap="flat">
              <a:solidFill>
                <a:srgbClr val="FFFFFF"/>
              </a:solidFill>
              <a:prstDash val="solid"/>
              <a:miter lim="800000"/>
              <a:headEnd/>
              <a:tailEnd/>
            </a:ln>
          </p:spPr>
          <p:txBody>
            <a:bodyPr vert="horz" wrap="square" lIns="34972" tIns="17486" rIns="34972" bIns="17486" numCol="1" anchor="t" anchorCtr="0" compatLnSpc="1">
              <a:prstTxWarp prst="textNoShape">
                <a:avLst/>
              </a:prstTxWarp>
            </a:bodyPr>
            <a:lstStyle/>
            <a:p>
              <a:endParaRPr lang="en-US" sz="1377">
                <a:latin typeface="Roboto Light"/>
              </a:endParaRPr>
            </a:p>
          </p:txBody>
        </p:sp>
        <p:sp>
          <p:nvSpPr>
            <p:cNvPr id="531" name="Freeform 22"/>
            <p:cNvSpPr>
              <a:spLocks/>
            </p:cNvSpPr>
            <p:nvPr/>
          </p:nvSpPr>
          <p:spPr bwMode="auto">
            <a:xfrm>
              <a:off x="7897045" y="1787053"/>
              <a:ext cx="197314" cy="315365"/>
            </a:xfrm>
            <a:custGeom>
              <a:avLst/>
              <a:gdLst>
                <a:gd name="T0" fmla="*/ 34 w 117"/>
                <a:gd name="T1" fmla="*/ 182 h 187"/>
                <a:gd name="T2" fmla="*/ 34 w 117"/>
                <a:gd name="T3" fmla="*/ 176 h 187"/>
                <a:gd name="T4" fmla="*/ 37 w 117"/>
                <a:gd name="T5" fmla="*/ 171 h 187"/>
                <a:gd name="T6" fmla="*/ 40 w 117"/>
                <a:gd name="T7" fmla="*/ 166 h 187"/>
                <a:gd name="T8" fmla="*/ 44 w 117"/>
                <a:gd name="T9" fmla="*/ 161 h 187"/>
                <a:gd name="T10" fmla="*/ 40 w 117"/>
                <a:gd name="T11" fmla="*/ 159 h 187"/>
                <a:gd name="T12" fmla="*/ 42 w 117"/>
                <a:gd name="T13" fmla="*/ 155 h 187"/>
                <a:gd name="T14" fmla="*/ 45 w 117"/>
                <a:gd name="T15" fmla="*/ 155 h 187"/>
                <a:gd name="T16" fmla="*/ 48 w 117"/>
                <a:gd name="T17" fmla="*/ 150 h 187"/>
                <a:gd name="T18" fmla="*/ 52 w 117"/>
                <a:gd name="T19" fmla="*/ 153 h 187"/>
                <a:gd name="T20" fmla="*/ 51 w 117"/>
                <a:gd name="T21" fmla="*/ 149 h 187"/>
                <a:gd name="T22" fmla="*/ 56 w 117"/>
                <a:gd name="T23" fmla="*/ 148 h 187"/>
                <a:gd name="T24" fmla="*/ 59 w 117"/>
                <a:gd name="T25" fmla="*/ 139 h 187"/>
                <a:gd name="T26" fmla="*/ 67 w 117"/>
                <a:gd name="T27" fmla="*/ 141 h 187"/>
                <a:gd name="T28" fmla="*/ 68 w 117"/>
                <a:gd name="T29" fmla="*/ 132 h 187"/>
                <a:gd name="T30" fmla="*/ 68 w 117"/>
                <a:gd name="T31" fmla="*/ 123 h 187"/>
                <a:gd name="T32" fmla="*/ 69 w 117"/>
                <a:gd name="T33" fmla="*/ 116 h 187"/>
                <a:gd name="T34" fmla="*/ 79 w 117"/>
                <a:gd name="T35" fmla="*/ 122 h 187"/>
                <a:gd name="T36" fmla="*/ 81 w 117"/>
                <a:gd name="T37" fmla="*/ 115 h 187"/>
                <a:gd name="T38" fmla="*/ 84 w 117"/>
                <a:gd name="T39" fmla="*/ 122 h 187"/>
                <a:gd name="T40" fmla="*/ 88 w 117"/>
                <a:gd name="T41" fmla="*/ 116 h 187"/>
                <a:gd name="T42" fmla="*/ 87 w 117"/>
                <a:gd name="T43" fmla="*/ 111 h 187"/>
                <a:gd name="T44" fmla="*/ 95 w 117"/>
                <a:gd name="T45" fmla="*/ 115 h 187"/>
                <a:gd name="T46" fmla="*/ 97 w 117"/>
                <a:gd name="T47" fmla="*/ 111 h 187"/>
                <a:gd name="T48" fmla="*/ 103 w 117"/>
                <a:gd name="T49" fmla="*/ 105 h 187"/>
                <a:gd name="T50" fmla="*/ 106 w 117"/>
                <a:gd name="T51" fmla="*/ 101 h 187"/>
                <a:gd name="T52" fmla="*/ 114 w 117"/>
                <a:gd name="T53" fmla="*/ 97 h 187"/>
                <a:gd name="T54" fmla="*/ 116 w 117"/>
                <a:gd name="T55" fmla="*/ 88 h 187"/>
                <a:gd name="T56" fmla="*/ 112 w 117"/>
                <a:gd name="T57" fmla="*/ 86 h 187"/>
                <a:gd name="T58" fmla="*/ 112 w 117"/>
                <a:gd name="T59" fmla="*/ 82 h 187"/>
                <a:gd name="T60" fmla="*/ 104 w 117"/>
                <a:gd name="T61" fmla="*/ 77 h 187"/>
                <a:gd name="T62" fmla="*/ 101 w 117"/>
                <a:gd name="T63" fmla="*/ 64 h 187"/>
                <a:gd name="T64" fmla="*/ 95 w 117"/>
                <a:gd name="T65" fmla="*/ 63 h 187"/>
                <a:gd name="T66" fmla="*/ 84 w 117"/>
                <a:gd name="T67" fmla="*/ 56 h 187"/>
                <a:gd name="T68" fmla="*/ 77 w 117"/>
                <a:gd name="T69" fmla="*/ 31 h 187"/>
                <a:gd name="T70" fmla="*/ 71 w 117"/>
                <a:gd name="T71" fmla="*/ 11 h 187"/>
                <a:gd name="T72" fmla="*/ 53 w 117"/>
                <a:gd name="T73" fmla="*/ 3 h 187"/>
                <a:gd name="T74" fmla="*/ 42 w 117"/>
                <a:gd name="T75" fmla="*/ 11 h 187"/>
                <a:gd name="T76" fmla="*/ 30 w 117"/>
                <a:gd name="T77" fmla="*/ 5 h 187"/>
                <a:gd name="T78" fmla="*/ 22 w 117"/>
                <a:gd name="T79" fmla="*/ 22 h 187"/>
                <a:gd name="T80" fmla="*/ 13 w 117"/>
                <a:gd name="T81" fmla="*/ 54 h 187"/>
                <a:gd name="T82" fmla="*/ 15 w 117"/>
                <a:gd name="T83" fmla="*/ 71 h 187"/>
                <a:gd name="T84" fmla="*/ 12 w 117"/>
                <a:gd name="T85" fmla="*/ 82 h 187"/>
                <a:gd name="T86" fmla="*/ 7 w 117"/>
                <a:gd name="T87" fmla="*/ 95 h 187"/>
                <a:gd name="T88" fmla="*/ 0 w 117"/>
                <a:gd name="T89" fmla="*/ 103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17" h="187">
                  <a:moveTo>
                    <a:pt x="33" y="187"/>
                  </a:moveTo>
                  <a:lnTo>
                    <a:pt x="33" y="185"/>
                  </a:lnTo>
                  <a:lnTo>
                    <a:pt x="34" y="182"/>
                  </a:lnTo>
                  <a:lnTo>
                    <a:pt x="34" y="181"/>
                  </a:lnTo>
                  <a:lnTo>
                    <a:pt x="34" y="178"/>
                  </a:lnTo>
                  <a:lnTo>
                    <a:pt x="34" y="176"/>
                  </a:lnTo>
                  <a:lnTo>
                    <a:pt x="35" y="174"/>
                  </a:lnTo>
                  <a:lnTo>
                    <a:pt x="37" y="174"/>
                  </a:lnTo>
                  <a:lnTo>
                    <a:pt x="37" y="171"/>
                  </a:lnTo>
                  <a:lnTo>
                    <a:pt x="38" y="169"/>
                  </a:lnTo>
                  <a:lnTo>
                    <a:pt x="38" y="166"/>
                  </a:lnTo>
                  <a:lnTo>
                    <a:pt x="40" y="166"/>
                  </a:lnTo>
                  <a:lnTo>
                    <a:pt x="41" y="166"/>
                  </a:lnTo>
                  <a:lnTo>
                    <a:pt x="44" y="166"/>
                  </a:lnTo>
                  <a:lnTo>
                    <a:pt x="44" y="161"/>
                  </a:lnTo>
                  <a:lnTo>
                    <a:pt x="41" y="161"/>
                  </a:lnTo>
                  <a:lnTo>
                    <a:pt x="40" y="161"/>
                  </a:lnTo>
                  <a:lnTo>
                    <a:pt x="40" y="159"/>
                  </a:lnTo>
                  <a:lnTo>
                    <a:pt x="40" y="158"/>
                  </a:lnTo>
                  <a:lnTo>
                    <a:pt x="42" y="156"/>
                  </a:lnTo>
                  <a:lnTo>
                    <a:pt x="42" y="155"/>
                  </a:lnTo>
                  <a:lnTo>
                    <a:pt x="44" y="153"/>
                  </a:lnTo>
                  <a:lnTo>
                    <a:pt x="45" y="154"/>
                  </a:lnTo>
                  <a:lnTo>
                    <a:pt x="45" y="155"/>
                  </a:lnTo>
                  <a:lnTo>
                    <a:pt x="47" y="154"/>
                  </a:lnTo>
                  <a:lnTo>
                    <a:pt x="48" y="153"/>
                  </a:lnTo>
                  <a:lnTo>
                    <a:pt x="48" y="150"/>
                  </a:lnTo>
                  <a:lnTo>
                    <a:pt x="50" y="152"/>
                  </a:lnTo>
                  <a:lnTo>
                    <a:pt x="51" y="153"/>
                  </a:lnTo>
                  <a:lnTo>
                    <a:pt x="52" y="153"/>
                  </a:lnTo>
                  <a:lnTo>
                    <a:pt x="52" y="150"/>
                  </a:lnTo>
                  <a:lnTo>
                    <a:pt x="52" y="149"/>
                  </a:lnTo>
                  <a:lnTo>
                    <a:pt x="51" y="149"/>
                  </a:lnTo>
                  <a:lnTo>
                    <a:pt x="50" y="147"/>
                  </a:lnTo>
                  <a:lnTo>
                    <a:pt x="54" y="147"/>
                  </a:lnTo>
                  <a:lnTo>
                    <a:pt x="56" y="148"/>
                  </a:lnTo>
                  <a:lnTo>
                    <a:pt x="59" y="147"/>
                  </a:lnTo>
                  <a:lnTo>
                    <a:pt x="60" y="144"/>
                  </a:lnTo>
                  <a:lnTo>
                    <a:pt x="59" y="139"/>
                  </a:lnTo>
                  <a:lnTo>
                    <a:pt x="61" y="139"/>
                  </a:lnTo>
                  <a:lnTo>
                    <a:pt x="64" y="142"/>
                  </a:lnTo>
                  <a:lnTo>
                    <a:pt x="67" y="141"/>
                  </a:lnTo>
                  <a:lnTo>
                    <a:pt x="68" y="139"/>
                  </a:lnTo>
                  <a:lnTo>
                    <a:pt x="69" y="135"/>
                  </a:lnTo>
                  <a:lnTo>
                    <a:pt x="68" y="132"/>
                  </a:lnTo>
                  <a:lnTo>
                    <a:pt x="69" y="128"/>
                  </a:lnTo>
                  <a:lnTo>
                    <a:pt x="69" y="126"/>
                  </a:lnTo>
                  <a:lnTo>
                    <a:pt x="68" y="123"/>
                  </a:lnTo>
                  <a:lnTo>
                    <a:pt x="68" y="121"/>
                  </a:lnTo>
                  <a:lnTo>
                    <a:pt x="69" y="118"/>
                  </a:lnTo>
                  <a:lnTo>
                    <a:pt x="69" y="116"/>
                  </a:lnTo>
                  <a:lnTo>
                    <a:pt x="73" y="120"/>
                  </a:lnTo>
                  <a:lnTo>
                    <a:pt x="74" y="122"/>
                  </a:lnTo>
                  <a:lnTo>
                    <a:pt x="79" y="122"/>
                  </a:lnTo>
                  <a:lnTo>
                    <a:pt x="79" y="120"/>
                  </a:lnTo>
                  <a:lnTo>
                    <a:pt x="79" y="116"/>
                  </a:lnTo>
                  <a:lnTo>
                    <a:pt x="81" y="115"/>
                  </a:lnTo>
                  <a:lnTo>
                    <a:pt x="84" y="116"/>
                  </a:lnTo>
                  <a:lnTo>
                    <a:pt x="84" y="118"/>
                  </a:lnTo>
                  <a:lnTo>
                    <a:pt x="84" y="122"/>
                  </a:lnTo>
                  <a:lnTo>
                    <a:pt x="87" y="121"/>
                  </a:lnTo>
                  <a:lnTo>
                    <a:pt x="90" y="118"/>
                  </a:lnTo>
                  <a:lnTo>
                    <a:pt x="88" y="116"/>
                  </a:lnTo>
                  <a:lnTo>
                    <a:pt x="86" y="114"/>
                  </a:lnTo>
                  <a:lnTo>
                    <a:pt x="86" y="112"/>
                  </a:lnTo>
                  <a:lnTo>
                    <a:pt x="87" y="111"/>
                  </a:lnTo>
                  <a:lnTo>
                    <a:pt x="90" y="114"/>
                  </a:lnTo>
                  <a:lnTo>
                    <a:pt x="93" y="116"/>
                  </a:lnTo>
                  <a:lnTo>
                    <a:pt x="95" y="115"/>
                  </a:lnTo>
                  <a:lnTo>
                    <a:pt x="94" y="111"/>
                  </a:lnTo>
                  <a:lnTo>
                    <a:pt x="95" y="111"/>
                  </a:lnTo>
                  <a:lnTo>
                    <a:pt x="97" y="111"/>
                  </a:lnTo>
                  <a:lnTo>
                    <a:pt x="97" y="105"/>
                  </a:lnTo>
                  <a:lnTo>
                    <a:pt x="101" y="105"/>
                  </a:lnTo>
                  <a:lnTo>
                    <a:pt x="103" y="105"/>
                  </a:lnTo>
                  <a:lnTo>
                    <a:pt x="104" y="104"/>
                  </a:lnTo>
                  <a:lnTo>
                    <a:pt x="104" y="101"/>
                  </a:lnTo>
                  <a:lnTo>
                    <a:pt x="106" y="101"/>
                  </a:lnTo>
                  <a:lnTo>
                    <a:pt x="107" y="100"/>
                  </a:lnTo>
                  <a:lnTo>
                    <a:pt x="110" y="97"/>
                  </a:lnTo>
                  <a:lnTo>
                    <a:pt x="114" y="97"/>
                  </a:lnTo>
                  <a:lnTo>
                    <a:pt x="116" y="95"/>
                  </a:lnTo>
                  <a:lnTo>
                    <a:pt x="117" y="89"/>
                  </a:lnTo>
                  <a:lnTo>
                    <a:pt x="116" y="88"/>
                  </a:lnTo>
                  <a:lnTo>
                    <a:pt x="115" y="88"/>
                  </a:lnTo>
                  <a:lnTo>
                    <a:pt x="113" y="88"/>
                  </a:lnTo>
                  <a:lnTo>
                    <a:pt x="112" y="86"/>
                  </a:lnTo>
                  <a:lnTo>
                    <a:pt x="114" y="84"/>
                  </a:lnTo>
                  <a:lnTo>
                    <a:pt x="114" y="83"/>
                  </a:lnTo>
                  <a:lnTo>
                    <a:pt x="112" y="82"/>
                  </a:lnTo>
                  <a:lnTo>
                    <a:pt x="110" y="77"/>
                  </a:lnTo>
                  <a:lnTo>
                    <a:pt x="106" y="77"/>
                  </a:lnTo>
                  <a:lnTo>
                    <a:pt x="104" y="77"/>
                  </a:lnTo>
                  <a:lnTo>
                    <a:pt x="102" y="73"/>
                  </a:lnTo>
                  <a:lnTo>
                    <a:pt x="101" y="68"/>
                  </a:lnTo>
                  <a:lnTo>
                    <a:pt x="101" y="64"/>
                  </a:lnTo>
                  <a:lnTo>
                    <a:pt x="100" y="61"/>
                  </a:lnTo>
                  <a:lnTo>
                    <a:pt x="97" y="62"/>
                  </a:lnTo>
                  <a:lnTo>
                    <a:pt x="95" y="63"/>
                  </a:lnTo>
                  <a:lnTo>
                    <a:pt x="91" y="63"/>
                  </a:lnTo>
                  <a:lnTo>
                    <a:pt x="87" y="61"/>
                  </a:lnTo>
                  <a:lnTo>
                    <a:pt x="84" y="56"/>
                  </a:lnTo>
                  <a:lnTo>
                    <a:pt x="83" y="49"/>
                  </a:lnTo>
                  <a:lnTo>
                    <a:pt x="79" y="40"/>
                  </a:lnTo>
                  <a:lnTo>
                    <a:pt x="77" y="31"/>
                  </a:lnTo>
                  <a:lnTo>
                    <a:pt x="75" y="26"/>
                  </a:lnTo>
                  <a:lnTo>
                    <a:pt x="73" y="18"/>
                  </a:lnTo>
                  <a:lnTo>
                    <a:pt x="71" y="11"/>
                  </a:lnTo>
                  <a:lnTo>
                    <a:pt x="69" y="8"/>
                  </a:lnTo>
                  <a:lnTo>
                    <a:pt x="56" y="0"/>
                  </a:lnTo>
                  <a:lnTo>
                    <a:pt x="53" y="3"/>
                  </a:lnTo>
                  <a:lnTo>
                    <a:pt x="50" y="7"/>
                  </a:lnTo>
                  <a:lnTo>
                    <a:pt x="45" y="11"/>
                  </a:lnTo>
                  <a:lnTo>
                    <a:pt x="42" y="11"/>
                  </a:lnTo>
                  <a:lnTo>
                    <a:pt x="39" y="9"/>
                  </a:lnTo>
                  <a:lnTo>
                    <a:pt x="34" y="6"/>
                  </a:lnTo>
                  <a:lnTo>
                    <a:pt x="30" y="5"/>
                  </a:lnTo>
                  <a:lnTo>
                    <a:pt x="29" y="5"/>
                  </a:lnTo>
                  <a:lnTo>
                    <a:pt x="27" y="7"/>
                  </a:lnTo>
                  <a:lnTo>
                    <a:pt x="22" y="22"/>
                  </a:lnTo>
                  <a:lnTo>
                    <a:pt x="20" y="33"/>
                  </a:lnTo>
                  <a:lnTo>
                    <a:pt x="15" y="45"/>
                  </a:lnTo>
                  <a:lnTo>
                    <a:pt x="13" y="54"/>
                  </a:lnTo>
                  <a:lnTo>
                    <a:pt x="12" y="64"/>
                  </a:lnTo>
                  <a:lnTo>
                    <a:pt x="13" y="69"/>
                  </a:lnTo>
                  <a:lnTo>
                    <a:pt x="15" y="71"/>
                  </a:lnTo>
                  <a:lnTo>
                    <a:pt x="14" y="73"/>
                  </a:lnTo>
                  <a:lnTo>
                    <a:pt x="12" y="76"/>
                  </a:lnTo>
                  <a:lnTo>
                    <a:pt x="12" y="82"/>
                  </a:lnTo>
                  <a:lnTo>
                    <a:pt x="10" y="87"/>
                  </a:lnTo>
                  <a:lnTo>
                    <a:pt x="10" y="94"/>
                  </a:lnTo>
                  <a:lnTo>
                    <a:pt x="7" y="95"/>
                  </a:lnTo>
                  <a:lnTo>
                    <a:pt x="7" y="100"/>
                  </a:lnTo>
                  <a:lnTo>
                    <a:pt x="1" y="100"/>
                  </a:lnTo>
                  <a:lnTo>
                    <a:pt x="0" y="103"/>
                  </a:lnTo>
                  <a:lnTo>
                    <a:pt x="23" y="178"/>
                  </a:lnTo>
                  <a:lnTo>
                    <a:pt x="33" y="187"/>
                  </a:lnTo>
                  <a:close/>
                </a:path>
              </a:pathLst>
            </a:custGeom>
            <a:grpFill/>
            <a:ln w="6350" cap="flat">
              <a:solidFill>
                <a:srgbClr val="FFFFFF"/>
              </a:solidFill>
              <a:prstDash val="solid"/>
              <a:miter lim="800000"/>
              <a:headEnd/>
              <a:tailEnd/>
            </a:ln>
          </p:spPr>
          <p:txBody>
            <a:bodyPr vert="horz" wrap="square" lIns="34972" tIns="17486" rIns="34972" bIns="17486" numCol="1" anchor="t" anchorCtr="0" compatLnSpc="1">
              <a:prstTxWarp prst="textNoShape">
                <a:avLst/>
              </a:prstTxWarp>
            </a:bodyPr>
            <a:lstStyle/>
            <a:p>
              <a:endParaRPr lang="en-US" sz="1377">
                <a:latin typeface="Roboto Light"/>
              </a:endParaRPr>
            </a:p>
          </p:txBody>
        </p:sp>
        <p:sp>
          <p:nvSpPr>
            <p:cNvPr id="532" name="Freeform 23"/>
            <p:cNvSpPr>
              <a:spLocks/>
            </p:cNvSpPr>
            <p:nvPr/>
          </p:nvSpPr>
          <p:spPr bwMode="auto">
            <a:xfrm>
              <a:off x="7517596" y="2002918"/>
              <a:ext cx="408119" cy="300187"/>
            </a:xfrm>
            <a:custGeom>
              <a:avLst/>
              <a:gdLst>
                <a:gd name="T0" fmla="*/ 10 w 242"/>
                <a:gd name="T1" fmla="*/ 136 h 178"/>
                <a:gd name="T2" fmla="*/ 16 w 242"/>
                <a:gd name="T3" fmla="*/ 129 h 178"/>
                <a:gd name="T4" fmla="*/ 22 w 242"/>
                <a:gd name="T5" fmla="*/ 124 h 178"/>
                <a:gd name="T6" fmla="*/ 22 w 242"/>
                <a:gd name="T7" fmla="*/ 119 h 178"/>
                <a:gd name="T8" fmla="*/ 14 w 242"/>
                <a:gd name="T9" fmla="*/ 102 h 178"/>
                <a:gd name="T10" fmla="*/ 31 w 242"/>
                <a:gd name="T11" fmla="*/ 96 h 178"/>
                <a:gd name="T12" fmla="*/ 47 w 242"/>
                <a:gd name="T13" fmla="*/ 96 h 178"/>
                <a:gd name="T14" fmla="*/ 56 w 242"/>
                <a:gd name="T15" fmla="*/ 96 h 178"/>
                <a:gd name="T16" fmla="*/ 67 w 242"/>
                <a:gd name="T17" fmla="*/ 93 h 178"/>
                <a:gd name="T18" fmla="*/ 83 w 242"/>
                <a:gd name="T19" fmla="*/ 83 h 178"/>
                <a:gd name="T20" fmla="*/ 93 w 242"/>
                <a:gd name="T21" fmla="*/ 77 h 178"/>
                <a:gd name="T22" fmla="*/ 93 w 242"/>
                <a:gd name="T23" fmla="*/ 71 h 178"/>
                <a:gd name="T24" fmla="*/ 93 w 242"/>
                <a:gd name="T25" fmla="*/ 63 h 178"/>
                <a:gd name="T26" fmla="*/ 89 w 242"/>
                <a:gd name="T27" fmla="*/ 61 h 178"/>
                <a:gd name="T28" fmla="*/ 85 w 242"/>
                <a:gd name="T29" fmla="*/ 55 h 178"/>
                <a:gd name="T30" fmla="*/ 98 w 242"/>
                <a:gd name="T31" fmla="*/ 44 h 178"/>
                <a:gd name="T32" fmla="*/ 102 w 242"/>
                <a:gd name="T33" fmla="*/ 33 h 178"/>
                <a:gd name="T34" fmla="*/ 116 w 242"/>
                <a:gd name="T35" fmla="*/ 15 h 178"/>
                <a:gd name="T36" fmla="*/ 130 w 242"/>
                <a:gd name="T37" fmla="*/ 8 h 178"/>
                <a:gd name="T38" fmla="*/ 147 w 242"/>
                <a:gd name="T39" fmla="*/ 2 h 178"/>
                <a:gd name="T40" fmla="*/ 163 w 242"/>
                <a:gd name="T41" fmla="*/ 5 h 178"/>
                <a:gd name="T42" fmla="*/ 165 w 242"/>
                <a:gd name="T43" fmla="*/ 16 h 178"/>
                <a:gd name="T44" fmla="*/ 171 w 242"/>
                <a:gd name="T45" fmla="*/ 24 h 178"/>
                <a:gd name="T46" fmla="*/ 171 w 242"/>
                <a:gd name="T47" fmla="*/ 34 h 178"/>
                <a:gd name="T48" fmla="*/ 174 w 242"/>
                <a:gd name="T49" fmla="*/ 48 h 178"/>
                <a:gd name="T50" fmla="*/ 181 w 242"/>
                <a:gd name="T51" fmla="*/ 59 h 178"/>
                <a:gd name="T52" fmla="*/ 184 w 242"/>
                <a:gd name="T53" fmla="*/ 79 h 178"/>
                <a:gd name="T54" fmla="*/ 188 w 242"/>
                <a:gd name="T55" fmla="*/ 89 h 178"/>
                <a:gd name="T56" fmla="*/ 188 w 242"/>
                <a:gd name="T57" fmla="*/ 120 h 178"/>
                <a:gd name="T58" fmla="*/ 192 w 242"/>
                <a:gd name="T59" fmla="*/ 146 h 178"/>
                <a:gd name="T60" fmla="*/ 192 w 242"/>
                <a:gd name="T61" fmla="*/ 158 h 178"/>
                <a:gd name="T62" fmla="*/ 186 w 242"/>
                <a:gd name="T63" fmla="*/ 171 h 178"/>
                <a:gd name="T64" fmla="*/ 198 w 242"/>
                <a:gd name="T65" fmla="*/ 166 h 178"/>
                <a:gd name="T66" fmla="*/ 206 w 242"/>
                <a:gd name="T67" fmla="*/ 160 h 178"/>
                <a:gd name="T68" fmla="*/ 217 w 242"/>
                <a:gd name="T69" fmla="*/ 158 h 178"/>
                <a:gd name="T70" fmla="*/ 225 w 242"/>
                <a:gd name="T71" fmla="*/ 153 h 178"/>
                <a:gd name="T72" fmla="*/ 225 w 242"/>
                <a:gd name="T73" fmla="*/ 157 h 178"/>
                <a:gd name="T74" fmla="*/ 233 w 242"/>
                <a:gd name="T75" fmla="*/ 151 h 178"/>
                <a:gd name="T76" fmla="*/ 240 w 242"/>
                <a:gd name="T77" fmla="*/ 149 h 178"/>
                <a:gd name="T78" fmla="*/ 233 w 242"/>
                <a:gd name="T79" fmla="*/ 157 h 178"/>
                <a:gd name="T80" fmla="*/ 219 w 242"/>
                <a:gd name="T81" fmla="*/ 166 h 178"/>
                <a:gd name="T82" fmla="*/ 206 w 242"/>
                <a:gd name="T83" fmla="*/ 173 h 178"/>
                <a:gd name="T84" fmla="*/ 189 w 242"/>
                <a:gd name="T85" fmla="*/ 178 h 178"/>
                <a:gd name="T86" fmla="*/ 182 w 242"/>
                <a:gd name="T87" fmla="*/ 171 h 178"/>
                <a:gd name="T88" fmla="*/ 180 w 242"/>
                <a:gd name="T89" fmla="*/ 165 h 178"/>
                <a:gd name="T90" fmla="*/ 155 w 242"/>
                <a:gd name="T91" fmla="*/ 158 h 178"/>
                <a:gd name="T92" fmla="*/ 154 w 242"/>
                <a:gd name="T93" fmla="*/ 151 h 178"/>
                <a:gd name="T94" fmla="*/ 148 w 242"/>
                <a:gd name="T95" fmla="*/ 150 h 178"/>
                <a:gd name="T96" fmla="*/ 140 w 242"/>
                <a:gd name="T97" fmla="*/ 138 h 178"/>
                <a:gd name="T98" fmla="*/ 2 w 242"/>
                <a:gd name="T99" fmla="*/ 156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42" h="178">
                  <a:moveTo>
                    <a:pt x="0" y="146"/>
                  </a:moveTo>
                  <a:lnTo>
                    <a:pt x="10" y="136"/>
                  </a:lnTo>
                  <a:lnTo>
                    <a:pt x="12" y="133"/>
                  </a:lnTo>
                  <a:lnTo>
                    <a:pt x="16" y="129"/>
                  </a:lnTo>
                  <a:lnTo>
                    <a:pt x="18" y="127"/>
                  </a:lnTo>
                  <a:lnTo>
                    <a:pt x="22" y="124"/>
                  </a:lnTo>
                  <a:lnTo>
                    <a:pt x="22" y="121"/>
                  </a:lnTo>
                  <a:lnTo>
                    <a:pt x="22" y="119"/>
                  </a:lnTo>
                  <a:lnTo>
                    <a:pt x="17" y="109"/>
                  </a:lnTo>
                  <a:lnTo>
                    <a:pt x="14" y="102"/>
                  </a:lnTo>
                  <a:lnTo>
                    <a:pt x="18" y="99"/>
                  </a:lnTo>
                  <a:lnTo>
                    <a:pt x="31" y="96"/>
                  </a:lnTo>
                  <a:lnTo>
                    <a:pt x="38" y="96"/>
                  </a:lnTo>
                  <a:lnTo>
                    <a:pt x="47" y="96"/>
                  </a:lnTo>
                  <a:lnTo>
                    <a:pt x="53" y="96"/>
                  </a:lnTo>
                  <a:lnTo>
                    <a:pt x="56" y="96"/>
                  </a:lnTo>
                  <a:lnTo>
                    <a:pt x="63" y="93"/>
                  </a:lnTo>
                  <a:lnTo>
                    <a:pt x="67" y="93"/>
                  </a:lnTo>
                  <a:lnTo>
                    <a:pt x="77" y="90"/>
                  </a:lnTo>
                  <a:lnTo>
                    <a:pt x="83" y="83"/>
                  </a:lnTo>
                  <a:lnTo>
                    <a:pt x="89" y="80"/>
                  </a:lnTo>
                  <a:lnTo>
                    <a:pt x="93" y="77"/>
                  </a:lnTo>
                  <a:lnTo>
                    <a:pt x="93" y="75"/>
                  </a:lnTo>
                  <a:lnTo>
                    <a:pt x="93" y="71"/>
                  </a:lnTo>
                  <a:lnTo>
                    <a:pt x="89" y="66"/>
                  </a:lnTo>
                  <a:lnTo>
                    <a:pt x="93" y="63"/>
                  </a:lnTo>
                  <a:lnTo>
                    <a:pt x="94" y="59"/>
                  </a:lnTo>
                  <a:lnTo>
                    <a:pt x="89" y="61"/>
                  </a:lnTo>
                  <a:lnTo>
                    <a:pt x="87" y="59"/>
                  </a:lnTo>
                  <a:lnTo>
                    <a:pt x="85" y="55"/>
                  </a:lnTo>
                  <a:lnTo>
                    <a:pt x="90" y="51"/>
                  </a:lnTo>
                  <a:lnTo>
                    <a:pt x="98" y="44"/>
                  </a:lnTo>
                  <a:lnTo>
                    <a:pt x="101" y="38"/>
                  </a:lnTo>
                  <a:lnTo>
                    <a:pt x="102" y="33"/>
                  </a:lnTo>
                  <a:lnTo>
                    <a:pt x="110" y="23"/>
                  </a:lnTo>
                  <a:lnTo>
                    <a:pt x="116" y="15"/>
                  </a:lnTo>
                  <a:lnTo>
                    <a:pt x="123" y="10"/>
                  </a:lnTo>
                  <a:lnTo>
                    <a:pt x="130" y="8"/>
                  </a:lnTo>
                  <a:lnTo>
                    <a:pt x="141" y="5"/>
                  </a:lnTo>
                  <a:lnTo>
                    <a:pt x="147" y="2"/>
                  </a:lnTo>
                  <a:lnTo>
                    <a:pt x="163" y="0"/>
                  </a:lnTo>
                  <a:lnTo>
                    <a:pt x="163" y="5"/>
                  </a:lnTo>
                  <a:lnTo>
                    <a:pt x="163" y="11"/>
                  </a:lnTo>
                  <a:lnTo>
                    <a:pt x="165" y="16"/>
                  </a:lnTo>
                  <a:lnTo>
                    <a:pt x="168" y="23"/>
                  </a:lnTo>
                  <a:lnTo>
                    <a:pt x="171" y="24"/>
                  </a:lnTo>
                  <a:lnTo>
                    <a:pt x="174" y="32"/>
                  </a:lnTo>
                  <a:lnTo>
                    <a:pt x="171" y="34"/>
                  </a:lnTo>
                  <a:lnTo>
                    <a:pt x="170" y="41"/>
                  </a:lnTo>
                  <a:lnTo>
                    <a:pt x="174" y="48"/>
                  </a:lnTo>
                  <a:lnTo>
                    <a:pt x="177" y="56"/>
                  </a:lnTo>
                  <a:lnTo>
                    <a:pt x="181" y="59"/>
                  </a:lnTo>
                  <a:lnTo>
                    <a:pt x="182" y="70"/>
                  </a:lnTo>
                  <a:lnTo>
                    <a:pt x="184" y="79"/>
                  </a:lnTo>
                  <a:lnTo>
                    <a:pt x="188" y="88"/>
                  </a:lnTo>
                  <a:lnTo>
                    <a:pt x="188" y="89"/>
                  </a:lnTo>
                  <a:lnTo>
                    <a:pt x="188" y="102"/>
                  </a:lnTo>
                  <a:lnTo>
                    <a:pt x="188" y="120"/>
                  </a:lnTo>
                  <a:lnTo>
                    <a:pt x="192" y="139"/>
                  </a:lnTo>
                  <a:lnTo>
                    <a:pt x="192" y="146"/>
                  </a:lnTo>
                  <a:lnTo>
                    <a:pt x="196" y="152"/>
                  </a:lnTo>
                  <a:lnTo>
                    <a:pt x="192" y="158"/>
                  </a:lnTo>
                  <a:lnTo>
                    <a:pt x="193" y="161"/>
                  </a:lnTo>
                  <a:lnTo>
                    <a:pt x="186" y="171"/>
                  </a:lnTo>
                  <a:lnTo>
                    <a:pt x="193" y="168"/>
                  </a:lnTo>
                  <a:lnTo>
                    <a:pt x="198" y="166"/>
                  </a:lnTo>
                  <a:lnTo>
                    <a:pt x="204" y="162"/>
                  </a:lnTo>
                  <a:lnTo>
                    <a:pt x="206" y="160"/>
                  </a:lnTo>
                  <a:lnTo>
                    <a:pt x="212" y="159"/>
                  </a:lnTo>
                  <a:lnTo>
                    <a:pt x="217" y="158"/>
                  </a:lnTo>
                  <a:lnTo>
                    <a:pt x="219" y="156"/>
                  </a:lnTo>
                  <a:lnTo>
                    <a:pt x="225" y="153"/>
                  </a:lnTo>
                  <a:lnTo>
                    <a:pt x="230" y="147"/>
                  </a:lnTo>
                  <a:lnTo>
                    <a:pt x="225" y="157"/>
                  </a:lnTo>
                  <a:lnTo>
                    <a:pt x="230" y="155"/>
                  </a:lnTo>
                  <a:lnTo>
                    <a:pt x="233" y="151"/>
                  </a:lnTo>
                  <a:lnTo>
                    <a:pt x="236" y="150"/>
                  </a:lnTo>
                  <a:lnTo>
                    <a:pt x="240" y="149"/>
                  </a:lnTo>
                  <a:lnTo>
                    <a:pt x="242" y="149"/>
                  </a:lnTo>
                  <a:lnTo>
                    <a:pt x="233" y="157"/>
                  </a:lnTo>
                  <a:lnTo>
                    <a:pt x="225" y="163"/>
                  </a:lnTo>
                  <a:lnTo>
                    <a:pt x="219" y="166"/>
                  </a:lnTo>
                  <a:lnTo>
                    <a:pt x="214" y="171"/>
                  </a:lnTo>
                  <a:lnTo>
                    <a:pt x="206" y="173"/>
                  </a:lnTo>
                  <a:lnTo>
                    <a:pt x="197" y="176"/>
                  </a:lnTo>
                  <a:lnTo>
                    <a:pt x="189" y="178"/>
                  </a:lnTo>
                  <a:lnTo>
                    <a:pt x="184" y="175"/>
                  </a:lnTo>
                  <a:lnTo>
                    <a:pt x="182" y="171"/>
                  </a:lnTo>
                  <a:lnTo>
                    <a:pt x="182" y="167"/>
                  </a:lnTo>
                  <a:lnTo>
                    <a:pt x="180" y="165"/>
                  </a:lnTo>
                  <a:lnTo>
                    <a:pt x="167" y="161"/>
                  </a:lnTo>
                  <a:lnTo>
                    <a:pt x="155" y="158"/>
                  </a:lnTo>
                  <a:lnTo>
                    <a:pt x="157" y="153"/>
                  </a:lnTo>
                  <a:lnTo>
                    <a:pt x="154" y="151"/>
                  </a:lnTo>
                  <a:lnTo>
                    <a:pt x="151" y="151"/>
                  </a:lnTo>
                  <a:lnTo>
                    <a:pt x="148" y="150"/>
                  </a:lnTo>
                  <a:lnTo>
                    <a:pt x="144" y="143"/>
                  </a:lnTo>
                  <a:lnTo>
                    <a:pt x="140" y="138"/>
                  </a:lnTo>
                  <a:lnTo>
                    <a:pt x="132" y="133"/>
                  </a:lnTo>
                  <a:lnTo>
                    <a:pt x="2" y="156"/>
                  </a:lnTo>
                  <a:lnTo>
                    <a:pt x="0" y="146"/>
                  </a:lnTo>
                  <a:close/>
                </a:path>
              </a:pathLst>
            </a:custGeom>
            <a:solidFill>
              <a:schemeClr val="accent5">
                <a:lumMod val="60000"/>
                <a:lumOff val="40000"/>
              </a:schemeClr>
            </a:solidFill>
            <a:ln w="6350" cap="flat">
              <a:solidFill>
                <a:srgbClr val="FFFFFF"/>
              </a:solidFill>
              <a:prstDash val="solid"/>
              <a:miter lim="800000"/>
              <a:headEnd/>
              <a:tailEnd/>
            </a:ln>
          </p:spPr>
          <p:txBody>
            <a:bodyPr vert="horz" wrap="square" lIns="34972" tIns="17486" rIns="34972" bIns="17486" numCol="1" anchor="t" anchorCtr="0" compatLnSpc="1">
              <a:prstTxWarp prst="textNoShape">
                <a:avLst/>
              </a:prstTxWarp>
            </a:bodyPr>
            <a:lstStyle/>
            <a:p>
              <a:endParaRPr lang="en-US" sz="1377">
                <a:latin typeface="Roboto Light"/>
              </a:endParaRPr>
            </a:p>
          </p:txBody>
        </p:sp>
        <p:sp>
          <p:nvSpPr>
            <p:cNvPr id="533" name="Freeform 24"/>
            <p:cNvSpPr>
              <a:spLocks/>
            </p:cNvSpPr>
            <p:nvPr/>
          </p:nvSpPr>
          <p:spPr bwMode="auto">
            <a:xfrm>
              <a:off x="7792486" y="1982680"/>
              <a:ext cx="94441" cy="170331"/>
            </a:xfrm>
            <a:custGeom>
              <a:avLst/>
              <a:gdLst>
                <a:gd name="T0" fmla="*/ 0 w 56"/>
                <a:gd name="T1" fmla="*/ 23 h 101"/>
                <a:gd name="T2" fmla="*/ 2 w 56"/>
                <a:gd name="T3" fmla="*/ 28 h 101"/>
                <a:gd name="T4" fmla="*/ 5 w 56"/>
                <a:gd name="T5" fmla="*/ 35 h 101"/>
                <a:gd name="T6" fmla="*/ 8 w 56"/>
                <a:gd name="T7" fmla="*/ 36 h 101"/>
                <a:gd name="T8" fmla="*/ 11 w 56"/>
                <a:gd name="T9" fmla="*/ 44 h 101"/>
                <a:gd name="T10" fmla="*/ 8 w 56"/>
                <a:gd name="T11" fmla="*/ 46 h 101"/>
                <a:gd name="T12" fmla="*/ 7 w 56"/>
                <a:gd name="T13" fmla="*/ 53 h 101"/>
                <a:gd name="T14" fmla="*/ 11 w 56"/>
                <a:gd name="T15" fmla="*/ 60 h 101"/>
                <a:gd name="T16" fmla="*/ 14 w 56"/>
                <a:gd name="T17" fmla="*/ 68 h 101"/>
                <a:gd name="T18" fmla="*/ 18 w 56"/>
                <a:gd name="T19" fmla="*/ 71 h 101"/>
                <a:gd name="T20" fmla="*/ 19 w 56"/>
                <a:gd name="T21" fmla="*/ 82 h 101"/>
                <a:gd name="T22" fmla="*/ 21 w 56"/>
                <a:gd name="T23" fmla="*/ 91 h 101"/>
                <a:gd name="T24" fmla="*/ 25 w 56"/>
                <a:gd name="T25" fmla="*/ 100 h 101"/>
                <a:gd name="T26" fmla="*/ 25 w 56"/>
                <a:gd name="T27" fmla="*/ 101 h 101"/>
                <a:gd name="T28" fmla="*/ 47 w 56"/>
                <a:gd name="T29" fmla="*/ 98 h 101"/>
                <a:gd name="T30" fmla="*/ 45 w 56"/>
                <a:gd name="T31" fmla="*/ 91 h 101"/>
                <a:gd name="T32" fmla="*/ 46 w 56"/>
                <a:gd name="T33" fmla="*/ 82 h 101"/>
                <a:gd name="T34" fmla="*/ 45 w 56"/>
                <a:gd name="T35" fmla="*/ 71 h 101"/>
                <a:gd name="T36" fmla="*/ 44 w 56"/>
                <a:gd name="T37" fmla="*/ 60 h 101"/>
                <a:gd name="T38" fmla="*/ 47 w 56"/>
                <a:gd name="T39" fmla="*/ 45 h 101"/>
                <a:gd name="T40" fmla="*/ 47 w 56"/>
                <a:gd name="T41" fmla="*/ 32 h 101"/>
                <a:gd name="T42" fmla="*/ 56 w 56"/>
                <a:gd name="T43" fmla="*/ 25 h 101"/>
                <a:gd name="T44" fmla="*/ 56 w 56"/>
                <a:gd name="T45" fmla="*/ 21 h 101"/>
                <a:gd name="T46" fmla="*/ 53 w 56"/>
                <a:gd name="T47" fmla="*/ 17 h 101"/>
                <a:gd name="T48" fmla="*/ 53 w 56"/>
                <a:gd name="T49" fmla="*/ 12 h 101"/>
                <a:gd name="T50" fmla="*/ 53 w 56"/>
                <a:gd name="T51" fmla="*/ 4 h 101"/>
                <a:gd name="T52" fmla="*/ 50 w 56"/>
                <a:gd name="T53" fmla="*/ 0 h 101"/>
                <a:gd name="T54" fmla="*/ 43 w 56"/>
                <a:gd name="T55" fmla="*/ 2 h 101"/>
                <a:gd name="T56" fmla="*/ 36 w 56"/>
                <a:gd name="T57" fmla="*/ 4 h 101"/>
                <a:gd name="T58" fmla="*/ 22 w 56"/>
                <a:gd name="T59" fmla="*/ 6 h 101"/>
                <a:gd name="T60" fmla="*/ 15 w 56"/>
                <a:gd name="T61" fmla="*/ 8 h 101"/>
                <a:gd name="T62" fmla="*/ 5 w 56"/>
                <a:gd name="T63" fmla="*/ 12 h 101"/>
                <a:gd name="T64" fmla="*/ 0 w 56"/>
                <a:gd name="T65" fmla="*/ 12 h 101"/>
                <a:gd name="T66" fmla="*/ 0 w 56"/>
                <a:gd name="T67" fmla="*/ 17 h 101"/>
                <a:gd name="T68" fmla="*/ 0 w 56"/>
                <a:gd name="T69" fmla="*/ 23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6" h="101">
                  <a:moveTo>
                    <a:pt x="0" y="23"/>
                  </a:moveTo>
                  <a:lnTo>
                    <a:pt x="2" y="28"/>
                  </a:lnTo>
                  <a:lnTo>
                    <a:pt x="5" y="35"/>
                  </a:lnTo>
                  <a:lnTo>
                    <a:pt x="8" y="36"/>
                  </a:lnTo>
                  <a:lnTo>
                    <a:pt x="11" y="44"/>
                  </a:lnTo>
                  <a:lnTo>
                    <a:pt x="8" y="46"/>
                  </a:lnTo>
                  <a:lnTo>
                    <a:pt x="7" y="53"/>
                  </a:lnTo>
                  <a:lnTo>
                    <a:pt x="11" y="60"/>
                  </a:lnTo>
                  <a:lnTo>
                    <a:pt x="14" y="68"/>
                  </a:lnTo>
                  <a:lnTo>
                    <a:pt x="18" y="71"/>
                  </a:lnTo>
                  <a:lnTo>
                    <a:pt x="19" y="82"/>
                  </a:lnTo>
                  <a:lnTo>
                    <a:pt x="21" y="91"/>
                  </a:lnTo>
                  <a:lnTo>
                    <a:pt x="25" y="100"/>
                  </a:lnTo>
                  <a:lnTo>
                    <a:pt x="25" y="101"/>
                  </a:lnTo>
                  <a:lnTo>
                    <a:pt x="47" y="98"/>
                  </a:lnTo>
                  <a:lnTo>
                    <a:pt x="45" y="91"/>
                  </a:lnTo>
                  <a:lnTo>
                    <a:pt x="46" y="82"/>
                  </a:lnTo>
                  <a:lnTo>
                    <a:pt x="45" y="71"/>
                  </a:lnTo>
                  <a:lnTo>
                    <a:pt x="44" y="60"/>
                  </a:lnTo>
                  <a:lnTo>
                    <a:pt x="47" y="45"/>
                  </a:lnTo>
                  <a:lnTo>
                    <a:pt x="47" y="32"/>
                  </a:lnTo>
                  <a:lnTo>
                    <a:pt x="56" y="25"/>
                  </a:lnTo>
                  <a:lnTo>
                    <a:pt x="56" y="21"/>
                  </a:lnTo>
                  <a:lnTo>
                    <a:pt x="53" y="17"/>
                  </a:lnTo>
                  <a:lnTo>
                    <a:pt x="53" y="12"/>
                  </a:lnTo>
                  <a:lnTo>
                    <a:pt x="53" y="4"/>
                  </a:lnTo>
                  <a:lnTo>
                    <a:pt x="50" y="0"/>
                  </a:lnTo>
                  <a:lnTo>
                    <a:pt x="43" y="2"/>
                  </a:lnTo>
                  <a:lnTo>
                    <a:pt x="36" y="4"/>
                  </a:lnTo>
                  <a:lnTo>
                    <a:pt x="22" y="6"/>
                  </a:lnTo>
                  <a:lnTo>
                    <a:pt x="15" y="8"/>
                  </a:lnTo>
                  <a:lnTo>
                    <a:pt x="5" y="12"/>
                  </a:lnTo>
                  <a:lnTo>
                    <a:pt x="0" y="12"/>
                  </a:lnTo>
                  <a:lnTo>
                    <a:pt x="0" y="17"/>
                  </a:lnTo>
                  <a:lnTo>
                    <a:pt x="0" y="23"/>
                  </a:lnTo>
                  <a:close/>
                </a:path>
              </a:pathLst>
            </a:custGeom>
            <a:grpFill/>
            <a:ln w="6350" cap="flat">
              <a:solidFill>
                <a:srgbClr val="FFFFFF"/>
              </a:solidFill>
              <a:prstDash val="solid"/>
              <a:miter lim="800000"/>
              <a:headEnd/>
              <a:tailEnd/>
            </a:ln>
          </p:spPr>
          <p:txBody>
            <a:bodyPr vert="horz" wrap="square" lIns="34972" tIns="17486" rIns="34972" bIns="17486" numCol="1" anchor="t" anchorCtr="0" compatLnSpc="1">
              <a:prstTxWarp prst="textNoShape">
                <a:avLst/>
              </a:prstTxWarp>
            </a:bodyPr>
            <a:lstStyle/>
            <a:p>
              <a:endParaRPr lang="en-US" sz="1377">
                <a:latin typeface="Roboto Light"/>
              </a:endParaRPr>
            </a:p>
          </p:txBody>
        </p:sp>
        <p:sp>
          <p:nvSpPr>
            <p:cNvPr id="534" name="Freeform 25"/>
            <p:cNvSpPr>
              <a:spLocks/>
            </p:cNvSpPr>
            <p:nvPr/>
          </p:nvSpPr>
          <p:spPr bwMode="auto">
            <a:xfrm>
              <a:off x="7866689" y="1960756"/>
              <a:ext cx="84322" cy="187195"/>
            </a:xfrm>
            <a:custGeom>
              <a:avLst/>
              <a:gdLst>
                <a:gd name="T0" fmla="*/ 18 w 50"/>
                <a:gd name="T1" fmla="*/ 0 h 111"/>
                <a:gd name="T2" fmla="*/ 14 w 50"/>
                <a:gd name="T3" fmla="*/ 1 h 111"/>
                <a:gd name="T4" fmla="*/ 9 w 50"/>
                <a:gd name="T5" fmla="*/ 1 h 111"/>
                <a:gd name="T6" fmla="*/ 9 w 50"/>
                <a:gd name="T7" fmla="*/ 6 h 111"/>
                <a:gd name="T8" fmla="*/ 8 w 50"/>
                <a:gd name="T9" fmla="*/ 9 h 111"/>
                <a:gd name="T10" fmla="*/ 6 w 50"/>
                <a:gd name="T11" fmla="*/ 13 h 111"/>
                <a:gd name="T12" fmla="*/ 9 w 50"/>
                <a:gd name="T13" fmla="*/ 17 h 111"/>
                <a:gd name="T14" fmla="*/ 9 w 50"/>
                <a:gd name="T15" fmla="*/ 25 h 111"/>
                <a:gd name="T16" fmla="*/ 9 w 50"/>
                <a:gd name="T17" fmla="*/ 30 h 111"/>
                <a:gd name="T18" fmla="*/ 12 w 50"/>
                <a:gd name="T19" fmla="*/ 34 h 111"/>
                <a:gd name="T20" fmla="*/ 12 w 50"/>
                <a:gd name="T21" fmla="*/ 38 h 111"/>
                <a:gd name="T22" fmla="*/ 3 w 50"/>
                <a:gd name="T23" fmla="*/ 45 h 111"/>
                <a:gd name="T24" fmla="*/ 3 w 50"/>
                <a:gd name="T25" fmla="*/ 58 h 111"/>
                <a:gd name="T26" fmla="*/ 0 w 50"/>
                <a:gd name="T27" fmla="*/ 73 h 111"/>
                <a:gd name="T28" fmla="*/ 1 w 50"/>
                <a:gd name="T29" fmla="*/ 84 h 111"/>
                <a:gd name="T30" fmla="*/ 2 w 50"/>
                <a:gd name="T31" fmla="*/ 95 h 111"/>
                <a:gd name="T32" fmla="*/ 1 w 50"/>
                <a:gd name="T33" fmla="*/ 104 h 111"/>
                <a:gd name="T34" fmla="*/ 3 w 50"/>
                <a:gd name="T35" fmla="*/ 111 h 111"/>
                <a:gd name="T36" fmla="*/ 40 w 50"/>
                <a:gd name="T37" fmla="*/ 102 h 111"/>
                <a:gd name="T38" fmla="*/ 41 w 50"/>
                <a:gd name="T39" fmla="*/ 97 h 111"/>
                <a:gd name="T40" fmla="*/ 49 w 50"/>
                <a:gd name="T41" fmla="*/ 94 h 111"/>
                <a:gd name="T42" fmla="*/ 48 w 50"/>
                <a:gd name="T43" fmla="*/ 91 h 111"/>
                <a:gd name="T44" fmla="*/ 50 w 50"/>
                <a:gd name="T45" fmla="*/ 83 h 111"/>
                <a:gd name="T46" fmla="*/ 50 w 50"/>
                <a:gd name="T47" fmla="*/ 83 h 111"/>
                <a:gd name="T48" fmla="*/ 41 w 50"/>
                <a:gd name="T49" fmla="*/ 75 h 111"/>
                <a:gd name="T50" fmla="*/ 18 w 50"/>
                <a:gd name="T51" fmla="*/ 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0" h="111">
                  <a:moveTo>
                    <a:pt x="18" y="0"/>
                  </a:moveTo>
                  <a:lnTo>
                    <a:pt x="14" y="1"/>
                  </a:lnTo>
                  <a:lnTo>
                    <a:pt x="9" y="1"/>
                  </a:lnTo>
                  <a:lnTo>
                    <a:pt x="9" y="6"/>
                  </a:lnTo>
                  <a:lnTo>
                    <a:pt x="8" y="9"/>
                  </a:lnTo>
                  <a:lnTo>
                    <a:pt x="6" y="13"/>
                  </a:lnTo>
                  <a:lnTo>
                    <a:pt x="9" y="17"/>
                  </a:lnTo>
                  <a:lnTo>
                    <a:pt x="9" y="25"/>
                  </a:lnTo>
                  <a:lnTo>
                    <a:pt x="9" y="30"/>
                  </a:lnTo>
                  <a:lnTo>
                    <a:pt x="12" y="34"/>
                  </a:lnTo>
                  <a:lnTo>
                    <a:pt x="12" y="38"/>
                  </a:lnTo>
                  <a:lnTo>
                    <a:pt x="3" y="45"/>
                  </a:lnTo>
                  <a:lnTo>
                    <a:pt x="3" y="58"/>
                  </a:lnTo>
                  <a:lnTo>
                    <a:pt x="0" y="73"/>
                  </a:lnTo>
                  <a:lnTo>
                    <a:pt x="1" y="84"/>
                  </a:lnTo>
                  <a:lnTo>
                    <a:pt x="2" y="95"/>
                  </a:lnTo>
                  <a:lnTo>
                    <a:pt x="1" y="104"/>
                  </a:lnTo>
                  <a:lnTo>
                    <a:pt x="3" y="111"/>
                  </a:lnTo>
                  <a:lnTo>
                    <a:pt x="40" y="102"/>
                  </a:lnTo>
                  <a:lnTo>
                    <a:pt x="41" y="97"/>
                  </a:lnTo>
                  <a:lnTo>
                    <a:pt x="49" y="94"/>
                  </a:lnTo>
                  <a:lnTo>
                    <a:pt x="48" y="91"/>
                  </a:lnTo>
                  <a:lnTo>
                    <a:pt x="50" y="83"/>
                  </a:lnTo>
                  <a:lnTo>
                    <a:pt x="50" y="83"/>
                  </a:lnTo>
                  <a:lnTo>
                    <a:pt x="41" y="75"/>
                  </a:lnTo>
                  <a:lnTo>
                    <a:pt x="18" y="0"/>
                  </a:lnTo>
                  <a:close/>
                </a:path>
              </a:pathLst>
            </a:custGeom>
            <a:grpFill/>
            <a:ln w="6350" cap="flat">
              <a:solidFill>
                <a:srgbClr val="FFFFFF"/>
              </a:solidFill>
              <a:prstDash val="solid"/>
              <a:miter lim="800000"/>
              <a:headEnd/>
              <a:tailEnd/>
            </a:ln>
          </p:spPr>
          <p:txBody>
            <a:bodyPr vert="horz" wrap="square" lIns="34972" tIns="17486" rIns="34972" bIns="17486" numCol="1" anchor="t" anchorCtr="0" compatLnSpc="1">
              <a:prstTxWarp prst="textNoShape">
                <a:avLst/>
              </a:prstTxWarp>
            </a:bodyPr>
            <a:lstStyle/>
            <a:p>
              <a:endParaRPr lang="en-US" sz="1377">
                <a:latin typeface="Roboto Light"/>
              </a:endParaRPr>
            </a:p>
          </p:txBody>
        </p:sp>
        <p:sp>
          <p:nvSpPr>
            <p:cNvPr id="535" name="Freeform 26"/>
            <p:cNvSpPr>
              <a:spLocks/>
            </p:cNvSpPr>
            <p:nvPr/>
          </p:nvSpPr>
          <p:spPr bwMode="auto">
            <a:xfrm>
              <a:off x="7834648" y="2188426"/>
              <a:ext cx="94441" cy="86009"/>
            </a:xfrm>
            <a:custGeom>
              <a:avLst/>
              <a:gdLst>
                <a:gd name="T0" fmla="*/ 4 w 56"/>
                <a:gd name="T1" fmla="*/ 29 h 51"/>
                <a:gd name="T2" fmla="*/ 4 w 56"/>
                <a:gd name="T3" fmla="*/ 36 h 51"/>
                <a:gd name="T4" fmla="*/ 8 w 56"/>
                <a:gd name="T5" fmla="*/ 42 h 51"/>
                <a:gd name="T6" fmla="*/ 4 w 56"/>
                <a:gd name="T7" fmla="*/ 48 h 51"/>
                <a:gd name="T8" fmla="*/ 5 w 56"/>
                <a:gd name="T9" fmla="*/ 51 h 51"/>
                <a:gd name="T10" fmla="*/ 9 w 56"/>
                <a:gd name="T11" fmla="*/ 50 h 51"/>
                <a:gd name="T12" fmla="*/ 13 w 56"/>
                <a:gd name="T13" fmla="*/ 45 h 51"/>
                <a:gd name="T14" fmla="*/ 15 w 56"/>
                <a:gd name="T15" fmla="*/ 44 h 51"/>
                <a:gd name="T16" fmla="*/ 20 w 56"/>
                <a:gd name="T17" fmla="*/ 39 h 51"/>
                <a:gd name="T18" fmla="*/ 25 w 56"/>
                <a:gd name="T19" fmla="*/ 36 h 51"/>
                <a:gd name="T20" fmla="*/ 33 w 56"/>
                <a:gd name="T21" fmla="*/ 36 h 51"/>
                <a:gd name="T22" fmla="*/ 37 w 56"/>
                <a:gd name="T23" fmla="*/ 34 h 51"/>
                <a:gd name="T24" fmla="*/ 39 w 56"/>
                <a:gd name="T25" fmla="*/ 32 h 51"/>
                <a:gd name="T26" fmla="*/ 44 w 56"/>
                <a:gd name="T27" fmla="*/ 30 h 51"/>
                <a:gd name="T28" fmla="*/ 49 w 56"/>
                <a:gd name="T29" fmla="*/ 28 h 51"/>
                <a:gd name="T30" fmla="*/ 55 w 56"/>
                <a:gd name="T31" fmla="*/ 28 h 51"/>
                <a:gd name="T32" fmla="*/ 56 w 56"/>
                <a:gd name="T33" fmla="*/ 26 h 51"/>
                <a:gd name="T34" fmla="*/ 50 w 56"/>
                <a:gd name="T35" fmla="*/ 0 h 51"/>
                <a:gd name="T36" fmla="*/ 24 w 56"/>
                <a:gd name="T37" fmla="*/ 5 h 51"/>
                <a:gd name="T38" fmla="*/ 0 w 56"/>
                <a:gd name="T39" fmla="*/ 9 h 51"/>
                <a:gd name="T40" fmla="*/ 0 w 56"/>
                <a:gd name="T41" fmla="*/ 10 h 51"/>
                <a:gd name="T42" fmla="*/ 4 w 56"/>
                <a:gd name="T43" fmla="*/ 29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6" h="51">
                  <a:moveTo>
                    <a:pt x="4" y="29"/>
                  </a:moveTo>
                  <a:lnTo>
                    <a:pt x="4" y="36"/>
                  </a:lnTo>
                  <a:lnTo>
                    <a:pt x="8" y="42"/>
                  </a:lnTo>
                  <a:lnTo>
                    <a:pt x="4" y="48"/>
                  </a:lnTo>
                  <a:lnTo>
                    <a:pt x="5" y="51"/>
                  </a:lnTo>
                  <a:lnTo>
                    <a:pt x="9" y="50"/>
                  </a:lnTo>
                  <a:lnTo>
                    <a:pt x="13" y="45"/>
                  </a:lnTo>
                  <a:lnTo>
                    <a:pt x="15" y="44"/>
                  </a:lnTo>
                  <a:lnTo>
                    <a:pt x="20" y="39"/>
                  </a:lnTo>
                  <a:lnTo>
                    <a:pt x="25" y="36"/>
                  </a:lnTo>
                  <a:lnTo>
                    <a:pt x="33" y="36"/>
                  </a:lnTo>
                  <a:lnTo>
                    <a:pt x="37" y="34"/>
                  </a:lnTo>
                  <a:lnTo>
                    <a:pt x="39" y="32"/>
                  </a:lnTo>
                  <a:lnTo>
                    <a:pt x="44" y="30"/>
                  </a:lnTo>
                  <a:lnTo>
                    <a:pt x="49" y="28"/>
                  </a:lnTo>
                  <a:lnTo>
                    <a:pt x="55" y="28"/>
                  </a:lnTo>
                  <a:lnTo>
                    <a:pt x="56" y="26"/>
                  </a:lnTo>
                  <a:lnTo>
                    <a:pt x="50" y="0"/>
                  </a:lnTo>
                  <a:lnTo>
                    <a:pt x="24" y="5"/>
                  </a:lnTo>
                  <a:lnTo>
                    <a:pt x="0" y="9"/>
                  </a:lnTo>
                  <a:lnTo>
                    <a:pt x="0" y="10"/>
                  </a:lnTo>
                  <a:lnTo>
                    <a:pt x="4" y="29"/>
                  </a:lnTo>
                  <a:close/>
                </a:path>
              </a:pathLst>
            </a:custGeom>
            <a:grpFill/>
            <a:ln w="6350" cap="flat">
              <a:solidFill>
                <a:srgbClr val="FFFFFF"/>
              </a:solidFill>
              <a:prstDash val="solid"/>
              <a:miter lim="800000"/>
              <a:headEnd/>
              <a:tailEnd/>
            </a:ln>
          </p:spPr>
          <p:txBody>
            <a:bodyPr vert="horz" wrap="square" lIns="34972" tIns="17486" rIns="34972" bIns="17486" numCol="1" anchor="t" anchorCtr="0" compatLnSpc="1">
              <a:prstTxWarp prst="textNoShape">
                <a:avLst/>
              </a:prstTxWarp>
            </a:bodyPr>
            <a:lstStyle/>
            <a:p>
              <a:endParaRPr lang="en-US" sz="1377">
                <a:latin typeface="Roboto Light"/>
              </a:endParaRPr>
            </a:p>
          </p:txBody>
        </p:sp>
        <p:sp>
          <p:nvSpPr>
            <p:cNvPr id="536" name="Freeform 27"/>
            <p:cNvSpPr>
              <a:spLocks/>
            </p:cNvSpPr>
            <p:nvPr/>
          </p:nvSpPr>
          <p:spPr bwMode="auto">
            <a:xfrm>
              <a:off x="7918970" y="2179993"/>
              <a:ext cx="40475" cy="52280"/>
            </a:xfrm>
            <a:custGeom>
              <a:avLst/>
              <a:gdLst>
                <a:gd name="T0" fmla="*/ 23 w 24"/>
                <a:gd name="T1" fmla="*/ 15 h 31"/>
                <a:gd name="T2" fmla="*/ 21 w 24"/>
                <a:gd name="T3" fmla="*/ 13 h 31"/>
                <a:gd name="T4" fmla="*/ 21 w 24"/>
                <a:gd name="T5" fmla="*/ 12 h 31"/>
                <a:gd name="T6" fmla="*/ 18 w 24"/>
                <a:gd name="T7" fmla="*/ 11 h 31"/>
                <a:gd name="T8" fmla="*/ 16 w 24"/>
                <a:gd name="T9" fmla="*/ 10 h 31"/>
                <a:gd name="T10" fmla="*/ 16 w 24"/>
                <a:gd name="T11" fmla="*/ 7 h 31"/>
                <a:gd name="T12" fmla="*/ 13 w 24"/>
                <a:gd name="T13" fmla="*/ 5 h 31"/>
                <a:gd name="T14" fmla="*/ 10 w 24"/>
                <a:gd name="T15" fmla="*/ 0 h 31"/>
                <a:gd name="T16" fmla="*/ 0 w 24"/>
                <a:gd name="T17" fmla="*/ 5 h 31"/>
                <a:gd name="T18" fmla="*/ 6 w 24"/>
                <a:gd name="T19" fmla="*/ 31 h 31"/>
                <a:gd name="T20" fmla="*/ 8 w 24"/>
                <a:gd name="T21" fmla="*/ 29 h 31"/>
                <a:gd name="T22" fmla="*/ 10 w 24"/>
                <a:gd name="T23" fmla="*/ 28 h 31"/>
                <a:gd name="T24" fmla="*/ 14 w 24"/>
                <a:gd name="T25" fmla="*/ 26 h 31"/>
                <a:gd name="T26" fmla="*/ 14 w 24"/>
                <a:gd name="T27" fmla="*/ 23 h 31"/>
                <a:gd name="T28" fmla="*/ 14 w 24"/>
                <a:gd name="T29" fmla="*/ 22 h 31"/>
                <a:gd name="T30" fmla="*/ 14 w 24"/>
                <a:gd name="T31" fmla="*/ 20 h 31"/>
                <a:gd name="T32" fmla="*/ 14 w 24"/>
                <a:gd name="T33" fmla="*/ 17 h 31"/>
                <a:gd name="T34" fmla="*/ 14 w 24"/>
                <a:gd name="T35" fmla="*/ 15 h 31"/>
                <a:gd name="T36" fmla="*/ 14 w 24"/>
                <a:gd name="T37" fmla="*/ 14 h 31"/>
                <a:gd name="T38" fmla="*/ 15 w 24"/>
                <a:gd name="T39" fmla="*/ 13 h 31"/>
                <a:gd name="T40" fmla="*/ 16 w 24"/>
                <a:gd name="T41" fmla="*/ 13 h 31"/>
                <a:gd name="T42" fmla="*/ 19 w 24"/>
                <a:gd name="T43" fmla="*/ 14 h 31"/>
                <a:gd name="T44" fmla="*/ 19 w 24"/>
                <a:gd name="T45" fmla="*/ 16 h 31"/>
                <a:gd name="T46" fmla="*/ 21 w 24"/>
                <a:gd name="T47" fmla="*/ 20 h 31"/>
                <a:gd name="T48" fmla="*/ 21 w 24"/>
                <a:gd name="T49" fmla="*/ 21 h 31"/>
                <a:gd name="T50" fmla="*/ 22 w 24"/>
                <a:gd name="T51" fmla="*/ 22 h 31"/>
                <a:gd name="T52" fmla="*/ 24 w 24"/>
                <a:gd name="T53" fmla="*/ 21 h 31"/>
                <a:gd name="T54" fmla="*/ 24 w 24"/>
                <a:gd name="T55" fmla="*/ 20 h 31"/>
                <a:gd name="T56" fmla="*/ 24 w 24"/>
                <a:gd name="T57" fmla="*/ 19 h 31"/>
                <a:gd name="T58" fmla="*/ 23 w 24"/>
                <a:gd name="T59" fmla="*/ 1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4" h="31">
                  <a:moveTo>
                    <a:pt x="23" y="15"/>
                  </a:moveTo>
                  <a:lnTo>
                    <a:pt x="21" y="13"/>
                  </a:lnTo>
                  <a:lnTo>
                    <a:pt x="21" y="12"/>
                  </a:lnTo>
                  <a:lnTo>
                    <a:pt x="18" y="11"/>
                  </a:lnTo>
                  <a:lnTo>
                    <a:pt x="16" y="10"/>
                  </a:lnTo>
                  <a:lnTo>
                    <a:pt x="16" y="7"/>
                  </a:lnTo>
                  <a:lnTo>
                    <a:pt x="13" y="5"/>
                  </a:lnTo>
                  <a:lnTo>
                    <a:pt x="10" y="0"/>
                  </a:lnTo>
                  <a:lnTo>
                    <a:pt x="0" y="5"/>
                  </a:lnTo>
                  <a:lnTo>
                    <a:pt x="6" y="31"/>
                  </a:lnTo>
                  <a:lnTo>
                    <a:pt x="8" y="29"/>
                  </a:lnTo>
                  <a:lnTo>
                    <a:pt x="10" y="28"/>
                  </a:lnTo>
                  <a:lnTo>
                    <a:pt x="14" y="26"/>
                  </a:lnTo>
                  <a:lnTo>
                    <a:pt x="14" y="23"/>
                  </a:lnTo>
                  <a:lnTo>
                    <a:pt x="14" y="22"/>
                  </a:lnTo>
                  <a:lnTo>
                    <a:pt x="14" y="20"/>
                  </a:lnTo>
                  <a:lnTo>
                    <a:pt x="14" y="17"/>
                  </a:lnTo>
                  <a:lnTo>
                    <a:pt x="14" y="15"/>
                  </a:lnTo>
                  <a:lnTo>
                    <a:pt x="14" y="14"/>
                  </a:lnTo>
                  <a:lnTo>
                    <a:pt x="15" y="13"/>
                  </a:lnTo>
                  <a:lnTo>
                    <a:pt x="16" y="13"/>
                  </a:lnTo>
                  <a:lnTo>
                    <a:pt x="19" y="14"/>
                  </a:lnTo>
                  <a:lnTo>
                    <a:pt x="19" y="16"/>
                  </a:lnTo>
                  <a:lnTo>
                    <a:pt x="21" y="20"/>
                  </a:lnTo>
                  <a:lnTo>
                    <a:pt x="21" y="21"/>
                  </a:lnTo>
                  <a:lnTo>
                    <a:pt x="22" y="22"/>
                  </a:lnTo>
                  <a:lnTo>
                    <a:pt x="24" y="21"/>
                  </a:lnTo>
                  <a:lnTo>
                    <a:pt x="24" y="20"/>
                  </a:lnTo>
                  <a:lnTo>
                    <a:pt x="24" y="19"/>
                  </a:lnTo>
                  <a:lnTo>
                    <a:pt x="23" y="15"/>
                  </a:lnTo>
                  <a:close/>
                </a:path>
              </a:pathLst>
            </a:custGeom>
            <a:grpFill/>
            <a:ln w="6350" cap="flat">
              <a:solidFill>
                <a:srgbClr val="FFFFFF"/>
              </a:solidFill>
              <a:prstDash val="solid"/>
              <a:miter lim="800000"/>
              <a:headEnd/>
              <a:tailEnd/>
            </a:ln>
          </p:spPr>
          <p:txBody>
            <a:bodyPr vert="horz" wrap="square" lIns="34972" tIns="17486" rIns="34972" bIns="17486" numCol="1" anchor="t" anchorCtr="0" compatLnSpc="1">
              <a:prstTxWarp prst="textNoShape">
                <a:avLst/>
              </a:prstTxWarp>
            </a:bodyPr>
            <a:lstStyle/>
            <a:p>
              <a:endParaRPr lang="en-US" sz="1377">
                <a:latin typeface="Roboto Light"/>
              </a:endParaRPr>
            </a:p>
          </p:txBody>
        </p:sp>
        <p:sp>
          <p:nvSpPr>
            <p:cNvPr id="537" name="Freeform 28"/>
            <p:cNvSpPr>
              <a:spLocks/>
            </p:cNvSpPr>
            <p:nvPr/>
          </p:nvSpPr>
          <p:spPr bwMode="auto">
            <a:xfrm>
              <a:off x="7834648" y="2119281"/>
              <a:ext cx="183822" cy="92755"/>
            </a:xfrm>
            <a:custGeom>
              <a:avLst/>
              <a:gdLst>
                <a:gd name="T0" fmla="*/ 105 w 109"/>
                <a:gd name="T1" fmla="*/ 32 h 55"/>
                <a:gd name="T2" fmla="*/ 101 w 109"/>
                <a:gd name="T3" fmla="*/ 29 h 55"/>
                <a:gd name="T4" fmla="*/ 97 w 109"/>
                <a:gd name="T5" fmla="*/ 25 h 55"/>
                <a:gd name="T6" fmla="*/ 97 w 109"/>
                <a:gd name="T7" fmla="*/ 29 h 55"/>
                <a:gd name="T8" fmla="*/ 102 w 109"/>
                <a:gd name="T9" fmla="*/ 35 h 55"/>
                <a:gd name="T10" fmla="*/ 95 w 109"/>
                <a:gd name="T11" fmla="*/ 36 h 55"/>
                <a:gd name="T12" fmla="*/ 88 w 109"/>
                <a:gd name="T13" fmla="*/ 37 h 55"/>
                <a:gd name="T14" fmla="*/ 85 w 109"/>
                <a:gd name="T15" fmla="*/ 35 h 55"/>
                <a:gd name="T16" fmla="*/ 81 w 109"/>
                <a:gd name="T17" fmla="*/ 32 h 55"/>
                <a:gd name="T18" fmla="*/ 81 w 109"/>
                <a:gd name="T19" fmla="*/ 27 h 55"/>
                <a:gd name="T20" fmla="*/ 73 w 109"/>
                <a:gd name="T21" fmla="*/ 22 h 55"/>
                <a:gd name="T22" fmla="*/ 69 w 109"/>
                <a:gd name="T23" fmla="*/ 22 h 55"/>
                <a:gd name="T24" fmla="*/ 68 w 109"/>
                <a:gd name="T25" fmla="*/ 16 h 55"/>
                <a:gd name="T26" fmla="*/ 71 w 109"/>
                <a:gd name="T27" fmla="*/ 13 h 55"/>
                <a:gd name="T28" fmla="*/ 77 w 109"/>
                <a:gd name="T29" fmla="*/ 9 h 55"/>
                <a:gd name="T30" fmla="*/ 76 w 109"/>
                <a:gd name="T31" fmla="*/ 6 h 55"/>
                <a:gd name="T32" fmla="*/ 71 w 109"/>
                <a:gd name="T33" fmla="*/ 6 h 55"/>
                <a:gd name="T34" fmla="*/ 68 w 109"/>
                <a:gd name="T35" fmla="*/ 0 h 55"/>
                <a:gd name="T36" fmla="*/ 59 w 109"/>
                <a:gd name="T37" fmla="*/ 8 h 55"/>
                <a:gd name="T38" fmla="*/ 0 w 109"/>
                <a:gd name="T39" fmla="*/ 20 h 55"/>
                <a:gd name="T40" fmla="*/ 0 w 109"/>
                <a:gd name="T41" fmla="*/ 50 h 55"/>
                <a:gd name="T42" fmla="*/ 50 w 109"/>
                <a:gd name="T43" fmla="*/ 41 h 55"/>
                <a:gd name="T44" fmla="*/ 63 w 109"/>
                <a:gd name="T45" fmla="*/ 41 h 55"/>
                <a:gd name="T46" fmla="*/ 66 w 109"/>
                <a:gd name="T47" fmla="*/ 46 h 55"/>
                <a:gd name="T48" fmla="*/ 71 w 109"/>
                <a:gd name="T49" fmla="*/ 48 h 55"/>
                <a:gd name="T50" fmla="*/ 73 w 109"/>
                <a:gd name="T51" fmla="*/ 51 h 55"/>
                <a:gd name="T52" fmla="*/ 74 w 109"/>
                <a:gd name="T53" fmla="*/ 55 h 55"/>
                <a:gd name="T54" fmla="*/ 77 w 109"/>
                <a:gd name="T55" fmla="*/ 55 h 55"/>
                <a:gd name="T56" fmla="*/ 79 w 109"/>
                <a:gd name="T57" fmla="*/ 49 h 55"/>
                <a:gd name="T58" fmla="*/ 82 w 109"/>
                <a:gd name="T59" fmla="*/ 45 h 55"/>
                <a:gd name="T60" fmla="*/ 86 w 109"/>
                <a:gd name="T61" fmla="*/ 46 h 55"/>
                <a:gd name="T62" fmla="*/ 87 w 109"/>
                <a:gd name="T63" fmla="*/ 51 h 55"/>
                <a:gd name="T64" fmla="*/ 92 w 109"/>
                <a:gd name="T65" fmla="*/ 47 h 55"/>
                <a:gd name="T66" fmla="*/ 94 w 109"/>
                <a:gd name="T67" fmla="*/ 45 h 55"/>
                <a:gd name="T68" fmla="*/ 101 w 109"/>
                <a:gd name="T69" fmla="*/ 43 h 55"/>
                <a:gd name="T70" fmla="*/ 106 w 109"/>
                <a:gd name="T71" fmla="*/ 40 h 55"/>
                <a:gd name="T72" fmla="*/ 109 w 109"/>
                <a:gd name="T73" fmla="*/ 36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9" h="55">
                  <a:moveTo>
                    <a:pt x="107" y="35"/>
                  </a:moveTo>
                  <a:lnTo>
                    <a:pt x="105" y="32"/>
                  </a:lnTo>
                  <a:lnTo>
                    <a:pt x="104" y="31"/>
                  </a:lnTo>
                  <a:lnTo>
                    <a:pt x="101" y="29"/>
                  </a:lnTo>
                  <a:lnTo>
                    <a:pt x="98" y="27"/>
                  </a:lnTo>
                  <a:lnTo>
                    <a:pt x="97" y="25"/>
                  </a:lnTo>
                  <a:lnTo>
                    <a:pt x="96" y="27"/>
                  </a:lnTo>
                  <a:lnTo>
                    <a:pt x="97" y="29"/>
                  </a:lnTo>
                  <a:lnTo>
                    <a:pt x="100" y="32"/>
                  </a:lnTo>
                  <a:lnTo>
                    <a:pt x="102" y="35"/>
                  </a:lnTo>
                  <a:lnTo>
                    <a:pt x="99" y="36"/>
                  </a:lnTo>
                  <a:lnTo>
                    <a:pt x="95" y="36"/>
                  </a:lnTo>
                  <a:lnTo>
                    <a:pt x="89" y="39"/>
                  </a:lnTo>
                  <a:lnTo>
                    <a:pt x="88" y="37"/>
                  </a:lnTo>
                  <a:lnTo>
                    <a:pt x="87" y="36"/>
                  </a:lnTo>
                  <a:lnTo>
                    <a:pt x="85" y="35"/>
                  </a:lnTo>
                  <a:lnTo>
                    <a:pt x="82" y="33"/>
                  </a:lnTo>
                  <a:lnTo>
                    <a:pt x="81" y="32"/>
                  </a:lnTo>
                  <a:lnTo>
                    <a:pt x="82" y="30"/>
                  </a:lnTo>
                  <a:lnTo>
                    <a:pt x="81" y="27"/>
                  </a:lnTo>
                  <a:lnTo>
                    <a:pt x="77" y="24"/>
                  </a:lnTo>
                  <a:lnTo>
                    <a:pt x="73" y="22"/>
                  </a:lnTo>
                  <a:lnTo>
                    <a:pt x="71" y="22"/>
                  </a:lnTo>
                  <a:lnTo>
                    <a:pt x="69" y="22"/>
                  </a:lnTo>
                  <a:lnTo>
                    <a:pt x="68" y="20"/>
                  </a:lnTo>
                  <a:lnTo>
                    <a:pt x="68" y="16"/>
                  </a:lnTo>
                  <a:lnTo>
                    <a:pt x="70" y="14"/>
                  </a:lnTo>
                  <a:lnTo>
                    <a:pt x="71" y="13"/>
                  </a:lnTo>
                  <a:lnTo>
                    <a:pt x="73" y="11"/>
                  </a:lnTo>
                  <a:lnTo>
                    <a:pt x="77" y="9"/>
                  </a:lnTo>
                  <a:lnTo>
                    <a:pt x="77" y="8"/>
                  </a:lnTo>
                  <a:lnTo>
                    <a:pt x="76" y="6"/>
                  </a:lnTo>
                  <a:lnTo>
                    <a:pt x="73" y="6"/>
                  </a:lnTo>
                  <a:lnTo>
                    <a:pt x="71" y="6"/>
                  </a:lnTo>
                  <a:lnTo>
                    <a:pt x="70" y="3"/>
                  </a:lnTo>
                  <a:lnTo>
                    <a:pt x="68" y="0"/>
                  </a:lnTo>
                  <a:lnTo>
                    <a:pt x="60" y="3"/>
                  </a:lnTo>
                  <a:lnTo>
                    <a:pt x="59" y="8"/>
                  </a:lnTo>
                  <a:lnTo>
                    <a:pt x="22" y="17"/>
                  </a:lnTo>
                  <a:lnTo>
                    <a:pt x="0" y="20"/>
                  </a:lnTo>
                  <a:lnTo>
                    <a:pt x="0" y="33"/>
                  </a:lnTo>
                  <a:lnTo>
                    <a:pt x="0" y="50"/>
                  </a:lnTo>
                  <a:lnTo>
                    <a:pt x="24" y="46"/>
                  </a:lnTo>
                  <a:lnTo>
                    <a:pt x="50" y="41"/>
                  </a:lnTo>
                  <a:lnTo>
                    <a:pt x="60" y="36"/>
                  </a:lnTo>
                  <a:lnTo>
                    <a:pt x="63" y="41"/>
                  </a:lnTo>
                  <a:lnTo>
                    <a:pt x="66" y="43"/>
                  </a:lnTo>
                  <a:lnTo>
                    <a:pt x="66" y="46"/>
                  </a:lnTo>
                  <a:lnTo>
                    <a:pt x="68" y="47"/>
                  </a:lnTo>
                  <a:lnTo>
                    <a:pt x="71" y="48"/>
                  </a:lnTo>
                  <a:lnTo>
                    <a:pt x="71" y="49"/>
                  </a:lnTo>
                  <a:lnTo>
                    <a:pt x="73" y="51"/>
                  </a:lnTo>
                  <a:lnTo>
                    <a:pt x="74" y="55"/>
                  </a:lnTo>
                  <a:lnTo>
                    <a:pt x="74" y="55"/>
                  </a:lnTo>
                  <a:lnTo>
                    <a:pt x="76" y="55"/>
                  </a:lnTo>
                  <a:lnTo>
                    <a:pt x="77" y="55"/>
                  </a:lnTo>
                  <a:lnTo>
                    <a:pt x="79" y="53"/>
                  </a:lnTo>
                  <a:lnTo>
                    <a:pt x="79" y="49"/>
                  </a:lnTo>
                  <a:lnTo>
                    <a:pt x="82" y="47"/>
                  </a:lnTo>
                  <a:lnTo>
                    <a:pt x="82" y="45"/>
                  </a:lnTo>
                  <a:lnTo>
                    <a:pt x="85" y="43"/>
                  </a:lnTo>
                  <a:lnTo>
                    <a:pt x="86" y="46"/>
                  </a:lnTo>
                  <a:lnTo>
                    <a:pt x="87" y="49"/>
                  </a:lnTo>
                  <a:lnTo>
                    <a:pt x="87" y="51"/>
                  </a:lnTo>
                  <a:lnTo>
                    <a:pt x="90" y="49"/>
                  </a:lnTo>
                  <a:lnTo>
                    <a:pt x="92" y="47"/>
                  </a:lnTo>
                  <a:lnTo>
                    <a:pt x="92" y="45"/>
                  </a:lnTo>
                  <a:lnTo>
                    <a:pt x="94" y="45"/>
                  </a:lnTo>
                  <a:lnTo>
                    <a:pt x="97" y="43"/>
                  </a:lnTo>
                  <a:lnTo>
                    <a:pt x="101" y="43"/>
                  </a:lnTo>
                  <a:lnTo>
                    <a:pt x="103" y="41"/>
                  </a:lnTo>
                  <a:lnTo>
                    <a:pt x="106" y="40"/>
                  </a:lnTo>
                  <a:lnTo>
                    <a:pt x="108" y="38"/>
                  </a:lnTo>
                  <a:lnTo>
                    <a:pt x="109" y="36"/>
                  </a:lnTo>
                  <a:lnTo>
                    <a:pt x="107" y="35"/>
                  </a:lnTo>
                  <a:close/>
                </a:path>
              </a:pathLst>
            </a:custGeom>
            <a:grpFill/>
            <a:ln w="6350" cap="flat">
              <a:solidFill>
                <a:srgbClr val="FFFFFF"/>
              </a:solidFill>
              <a:prstDash val="solid"/>
              <a:miter lim="800000"/>
              <a:headEnd/>
              <a:tailEnd/>
            </a:ln>
          </p:spPr>
          <p:txBody>
            <a:bodyPr vert="horz" wrap="square" lIns="34972" tIns="17486" rIns="34972" bIns="17486" numCol="1" anchor="t" anchorCtr="0" compatLnSpc="1">
              <a:prstTxWarp prst="textNoShape">
                <a:avLst/>
              </a:prstTxWarp>
            </a:bodyPr>
            <a:lstStyle/>
            <a:p>
              <a:endParaRPr lang="en-US" sz="1377">
                <a:latin typeface="Roboto Light"/>
              </a:endParaRPr>
            </a:p>
          </p:txBody>
        </p:sp>
        <p:sp>
          <p:nvSpPr>
            <p:cNvPr id="538" name="Freeform 29"/>
            <p:cNvSpPr>
              <a:spLocks/>
            </p:cNvSpPr>
            <p:nvPr/>
          </p:nvSpPr>
          <p:spPr bwMode="auto">
            <a:xfrm>
              <a:off x="7976309" y="2205290"/>
              <a:ext cx="16864" cy="11806"/>
            </a:xfrm>
            <a:custGeom>
              <a:avLst/>
              <a:gdLst>
                <a:gd name="T0" fmla="*/ 3 w 12"/>
                <a:gd name="T1" fmla="*/ 9 h 9"/>
                <a:gd name="T2" fmla="*/ 7 w 12"/>
                <a:gd name="T3" fmla="*/ 9 h 9"/>
                <a:gd name="T4" fmla="*/ 10 w 12"/>
                <a:gd name="T5" fmla="*/ 6 h 9"/>
                <a:gd name="T6" fmla="*/ 12 w 12"/>
                <a:gd name="T7" fmla="*/ 4 h 9"/>
                <a:gd name="T8" fmla="*/ 8 w 12"/>
                <a:gd name="T9" fmla="*/ 2 h 9"/>
                <a:gd name="T10" fmla="*/ 4 w 12"/>
                <a:gd name="T11" fmla="*/ 1 h 9"/>
                <a:gd name="T12" fmla="*/ 0 w 12"/>
                <a:gd name="T13" fmla="*/ 7 h 9"/>
                <a:gd name="T14" fmla="*/ 3 w 12"/>
                <a:gd name="T15" fmla="*/ 9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9">
                  <a:moveTo>
                    <a:pt x="3" y="9"/>
                  </a:moveTo>
                  <a:cubicBezTo>
                    <a:pt x="7" y="9"/>
                    <a:pt x="7" y="9"/>
                    <a:pt x="7" y="9"/>
                  </a:cubicBezTo>
                  <a:cubicBezTo>
                    <a:pt x="10" y="6"/>
                    <a:pt x="10" y="6"/>
                    <a:pt x="10" y="6"/>
                  </a:cubicBezTo>
                  <a:cubicBezTo>
                    <a:pt x="12" y="4"/>
                    <a:pt x="12" y="4"/>
                    <a:pt x="12" y="4"/>
                  </a:cubicBezTo>
                  <a:cubicBezTo>
                    <a:pt x="8" y="2"/>
                    <a:pt x="8" y="2"/>
                    <a:pt x="8" y="2"/>
                  </a:cubicBezTo>
                  <a:cubicBezTo>
                    <a:pt x="8" y="2"/>
                    <a:pt x="5" y="0"/>
                    <a:pt x="4" y="1"/>
                  </a:cubicBezTo>
                  <a:cubicBezTo>
                    <a:pt x="4" y="2"/>
                    <a:pt x="0" y="7"/>
                    <a:pt x="0" y="7"/>
                  </a:cubicBezTo>
                  <a:lnTo>
                    <a:pt x="3" y="9"/>
                  </a:lnTo>
                  <a:close/>
                </a:path>
              </a:pathLst>
            </a:custGeom>
            <a:grpFill/>
            <a:ln w="6350" cap="flat">
              <a:solidFill>
                <a:srgbClr val="FFFFFF"/>
              </a:solidFill>
              <a:prstDash val="solid"/>
              <a:miter lim="800000"/>
              <a:headEnd/>
              <a:tailEnd/>
            </a:ln>
          </p:spPr>
          <p:txBody>
            <a:bodyPr vert="horz" wrap="square" lIns="34972" tIns="17486" rIns="34972" bIns="17486" numCol="1" anchor="t" anchorCtr="0" compatLnSpc="1">
              <a:prstTxWarp prst="textNoShape">
                <a:avLst/>
              </a:prstTxWarp>
            </a:bodyPr>
            <a:lstStyle/>
            <a:p>
              <a:endParaRPr lang="en-US" sz="1377">
                <a:latin typeface="Roboto Light"/>
              </a:endParaRPr>
            </a:p>
          </p:txBody>
        </p:sp>
        <p:sp>
          <p:nvSpPr>
            <p:cNvPr id="539" name="Freeform 30"/>
            <p:cNvSpPr>
              <a:spLocks/>
            </p:cNvSpPr>
            <p:nvPr/>
          </p:nvSpPr>
          <p:spPr bwMode="auto">
            <a:xfrm>
              <a:off x="7763817" y="2269376"/>
              <a:ext cx="70830" cy="158525"/>
            </a:xfrm>
            <a:custGeom>
              <a:avLst/>
              <a:gdLst>
                <a:gd name="T0" fmla="*/ 36 w 42"/>
                <a:gd name="T1" fmla="*/ 13 h 94"/>
                <a:gd name="T2" fmla="*/ 36 w 42"/>
                <a:gd name="T3" fmla="*/ 9 h 94"/>
                <a:gd name="T4" fmla="*/ 34 w 42"/>
                <a:gd name="T5" fmla="*/ 7 h 94"/>
                <a:gd name="T6" fmla="*/ 21 w 42"/>
                <a:gd name="T7" fmla="*/ 3 h 94"/>
                <a:gd name="T8" fmla="*/ 9 w 42"/>
                <a:gd name="T9" fmla="*/ 0 h 94"/>
                <a:gd name="T10" fmla="*/ 8 w 42"/>
                <a:gd name="T11" fmla="*/ 3 h 94"/>
                <a:gd name="T12" fmla="*/ 6 w 42"/>
                <a:gd name="T13" fmla="*/ 7 h 94"/>
                <a:gd name="T14" fmla="*/ 3 w 42"/>
                <a:gd name="T15" fmla="*/ 9 h 94"/>
                <a:gd name="T16" fmla="*/ 2 w 42"/>
                <a:gd name="T17" fmla="*/ 14 h 94"/>
                <a:gd name="T18" fmla="*/ 3 w 42"/>
                <a:gd name="T19" fmla="*/ 20 h 94"/>
                <a:gd name="T20" fmla="*/ 3 w 42"/>
                <a:gd name="T21" fmla="*/ 25 h 94"/>
                <a:gd name="T22" fmla="*/ 2 w 42"/>
                <a:gd name="T23" fmla="*/ 30 h 94"/>
                <a:gd name="T24" fmla="*/ 5 w 42"/>
                <a:gd name="T25" fmla="*/ 32 h 94"/>
                <a:gd name="T26" fmla="*/ 9 w 42"/>
                <a:gd name="T27" fmla="*/ 34 h 94"/>
                <a:gd name="T28" fmla="*/ 11 w 42"/>
                <a:gd name="T29" fmla="*/ 38 h 94"/>
                <a:gd name="T30" fmla="*/ 15 w 42"/>
                <a:gd name="T31" fmla="*/ 42 h 94"/>
                <a:gd name="T32" fmla="*/ 20 w 42"/>
                <a:gd name="T33" fmla="*/ 46 h 94"/>
                <a:gd name="T34" fmla="*/ 20 w 42"/>
                <a:gd name="T35" fmla="*/ 47 h 94"/>
                <a:gd name="T36" fmla="*/ 18 w 42"/>
                <a:gd name="T37" fmla="*/ 53 h 94"/>
                <a:gd name="T38" fmla="*/ 10 w 42"/>
                <a:gd name="T39" fmla="*/ 58 h 94"/>
                <a:gd name="T40" fmla="*/ 3 w 42"/>
                <a:gd name="T41" fmla="*/ 64 h 94"/>
                <a:gd name="T42" fmla="*/ 2 w 42"/>
                <a:gd name="T43" fmla="*/ 67 h 94"/>
                <a:gd name="T44" fmla="*/ 0 w 42"/>
                <a:gd name="T45" fmla="*/ 72 h 94"/>
                <a:gd name="T46" fmla="*/ 1 w 42"/>
                <a:gd name="T47" fmla="*/ 75 h 94"/>
                <a:gd name="T48" fmla="*/ 3 w 42"/>
                <a:gd name="T49" fmla="*/ 79 h 94"/>
                <a:gd name="T50" fmla="*/ 8 w 42"/>
                <a:gd name="T51" fmla="*/ 83 h 94"/>
                <a:gd name="T52" fmla="*/ 12 w 42"/>
                <a:gd name="T53" fmla="*/ 85 h 94"/>
                <a:gd name="T54" fmla="*/ 15 w 42"/>
                <a:gd name="T55" fmla="*/ 86 h 94"/>
                <a:gd name="T56" fmla="*/ 20 w 42"/>
                <a:gd name="T57" fmla="*/ 86 h 94"/>
                <a:gd name="T58" fmla="*/ 24 w 42"/>
                <a:gd name="T59" fmla="*/ 86 h 94"/>
                <a:gd name="T60" fmla="*/ 25 w 42"/>
                <a:gd name="T61" fmla="*/ 86 h 94"/>
                <a:gd name="T62" fmla="*/ 24 w 42"/>
                <a:gd name="T63" fmla="*/ 90 h 94"/>
                <a:gd name="T64" fmla="*/ 24 w 42"/>
                <a:gd name="T65" fmla="*/ 93 h 94"/>
                <a:gd name="T66" fmla="*/ 25 w 42"/>
                <a:gd name="T67" fmla="*/ 94 h 94"/>
                <a:gd name="T68" fmla="*/ 26 w 42"/>
                <a:gd name="T69" fmla="*/ 94 h 94"/>
                <a:gd name="T70" fmla="*/ 27 w 42"/>
                <a:gd name="T71" fmla="*/ 87 h 94"/>
                <a:gd name="T72" fmla="*/ 28 w 42"/>
                <a:gd name="T73" fmla="*/ 86 h 94"/>
                <a:gd name="T74" fmla="*/ 31 w 42"/>
                <a:gd name="T75" fmla="*/ 82 h 94"/>
                <a:gd name="T76" fmla="*/ 36 w 42"/>
                <a:gd name="T77" fmla="*/ 78 h 94"/>
                <a:gd name="T78" fmla="*/ 36 w 42"/>
                <a:gd name="T79" fmla="*/ 69 h 94"/>
                <a:gd name="T80" fmla="*/ 36 w 42"/>
                <a:gd name="T81" fmla="*/ 65 h 94"/>
                <a:gd name="T82" fmla="*/ 40 w 42"/>
                <a:gd name="T83" fmla="*/ 61 h 94"/>
                <a:gd name="T84" fmla="*/ 41 w 42"/>
                <a:gd name="T85" fmla="*/ 53 h 94"/>
                <a:gd name="T86" fmla="*/ 42 w 42"/>
                <a:gd name="T87" fmla="*/ 48 h 94"/>
                <a:gd name="T88" fmla="*/ 42 w 42"/>
                <a:gd name="T89" fmla="*/ 40 h 94"/>
                <a:gd name="T90" fmla="*/ 42 w 42"/>
                <a:gd name="T91" fmla="*/ 36 h 94"/>
                <a:gd name="T92" fmla="*/ 40 w 42"/>
                <a:gd name="T93" fmla="*/ 30 h 94"/>
                <a:gd name="T94" fmla="*/ 36 w 42"/>
                <a:gd name="T95" fmla="*/ 30 h 94"/>
                <a:gd name="T96" fmla="*/ 34 w 42"/>
                <a:gd name="T97" fmla="*/ 30 h 94"/>
                <a:gd name="T98" fmla="*/ 35 w 42"/>
                <a:gd name="T99" fmla="*/ 25 h 94"/>
                <a:gd name="T100" fmla="*/ 37 w 42"/>
                <a:gd name="T101" fmla="*/ 20 h 94"/>
                <a:gd name="T102" fmla="*/ 39 w 42"/>
                <a:gd name="T103" fmla="*/ 18 h 94"/>
                <a:gd name="T104" fmla="*/ 38 w 42"/>
                <a:gd name="T105" fmla="*/ 17 h 94"/>
                <a:gd name="T106" fmla="*/ 36 w 42"/>
                <a:gd name="T107" fmla="*/ 13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2" h="94">
                  <a:moveTo>
                    <a:pt x="36" y="13"/>
                  </a:moveTo>
                  <a:lnTo>
                    <a:pt x="36" y="9"/>
                  </a:lnTo>
                  <a:lnTo>
                    <a:pt x="34" y="7"/>
                  </a:lnTo>
                  <a:lnTo>
                    <a:pt x="21" y="3"/>
                  </a:lnTo>
                  <a:lnTo>
                    <a:pt x="9" y="0"/>
                  </a:lnTo>
                  <a:lnTo>
                    <a:pt x="8" y="3"/>
                  </a:lnTo>
                  <a:lnTo>
                    <a:pt x="6" y="7"/>
                  </a:lnTo>
                  <a:lnTo>
                    <a:pt x="3" y="9"/>
                  </a:lnTo>
                  <a:lnTo>
                    <a:pt x="2" y="14"/>
                  </a:lnTo>
                  <a:lnTo>
                    <a:pt x="3" y="20"/>
                  </a:lnTo>
                  <a:lnTo>
                    <a:pt x="3" y="25"/>
                  </a:lnTo>
                  <a:lnTo>
                    <a:pt x="2" y="30"/>
                  </a:lnTo>
                  <a:lnTo>
                    <a:pt x="5" y="32"/>
                  </a:lnTo>
                  <a:lnTo>
                    <a:pt x="9" y="34"/>
                  </a:lnTo>
                  <a:lnTo>
                    <a:pt x="11" y="38"/>
                  </a:lnTo>
                  <a:lnTo>
                    <a:pt x="15" y="42"/>
                  </a:lnTo>
                  <a:lnTo>
                    <a:pt x="20" y="46"/>
                  </a:lnTo>
                  <a:lnTo>
                    <a:pt x="20" y="47"/>
                  </a:lnTo>
                  <a:lnTo>
                    <a:pt x="18" y="53"/>
                  </a:lnTo>
                  <a:lnTo>
                    <a:pt x="10" y="58"/>
                  </a:lnTo>
                  <a:lnTo>
                    <a:pt x="3" y="64"/>
                  </a:lnTo>
                  <a:lnTo>
                    <a:pt x="2" y="67"/>
                  </a:lnTo>
                  <a:lnTo>
                    <a:pt x="0" y="72"/>
                  </a:lnTo>
                  <a:lnTo>
                    <a:pt x="1" y="75"/>
                  </a:lnTo>
                  <a:lnTo>
                    <a:pt x="3" y="79"/>
                  </a:lnTo>
                  <a:lnTo>
                    <a:pt x="8" y="83"/>
                  </a:lnTo>
                  <a:lnTo>
                    <a:pt x="12" y="85"/>
                  </a:lnTo>
                  <a:lnTo>
                    <a:pt x="15" y="86"/>
                  </a:lnTo>
                  <a:lnTo>
                    <a:pt x="20" y="86"/>
                  </a:lnTo>
                  <a:lnTo>
                    <a:pt x="24" y="86"/>
                  </a:lnTo>
                  <a:lnTo>
                    <a:pt x="25" y="86"/>
                  </a:lnTo>
                  <a:lnTo>
                    <a:pt x="24" y="90"/>
                  </a:lnTo>
                  <a:lnTo>
                    <a:pt x="24" y="93"/>
                  </a:lnTo>
                  <a:lnTo>
                    <a:pt x="25" y="94"/>
                  </a:lnTo>
                  <a:lnTo>
                    <a:pt x="26" y="94"/>
                  </a:lnTo>
                  <a:lnTo>
                    <a:pt x="27" y="87"/>
                  </a:lnTo>
                  <a:lnTo>
                    <a:pt x="28" y="86"/>
                  </a:lnTo>
                  <a:lnTo>
                    <a:pt x="31" y="82"/>
                  </a:lnTo>
                  <a:lnTo>
                    <a:pt x="36" y="78"/>
                  </a:lnTo>
                  <a:lnTo>
                    <a:pt x="36" y="69"/>
                  </a:lnTo>
                  <a:lnTo>
                    <a:pt x="36" y="65"/>
                  </a:lnTo>
                  <a:lnTo>
                    <a:pt x="40" y="61"/>
                  </a:lnTo>
                  <a:lnTo>
                    <a:pt x="41" y="53"/>
                  </a:lnTo>
                  <a:lnTo>
                    <a:pt x="42" y="48"/>
                  </a:lnTo>
                  <a:lnTo>
                    <a:pt x="42" y="40"/>
                  </a:lnTo>
                  <a:lnTo>
                    <a:pt x="42" y="36"/>
                  </a:lnTo>
                  <a:lnTo>
                    <a:pt x="40" y="30"/>
                  </a:lnTo>
                  <a:lnTo>
                    <a:pt x="36" y="30"/>
                  </a:lnTo>
                  <a:lnTo>
                    <a:pt x="34" y="30"/>
                  </a:lnTo>
                  <a:lnTo>
                    <a:pt x="35" y="25"/>
                  </a:lnTo>
                  <a:lnTo>
                    <a:pt x="37" y="20"/>
                  </a:lnTo>
                  <a:lnTo>
                    <a:pt x="39" y="18"/>
                  </a:lnTo>
                  <a:lnTo>
                    <a:pt x="38" y="17"/>
                  </a:lnTo>
                  <a:lnTo>
                    <a:pt x="36" y="13"/>
                  </a:lnTo>
                  <a:close/>
                </a:path>
              </a:pathLst>
            </a:custGeom>
            <a:grpFill/>
            <a:ln w="6350" cap="flat">
              <a:solidFill>
                <a:srgbClr val="FFFFFF"/>
              </a:solidFill>
              <a:prstDash val="solid"/>
              <a:miter lim="800000"/>
              <a:headEnd/>
              <a:tailEnd/>
            </a:ln>
          </p:spPr>
          <p:txBody>
            <a:bodyPr vert="horz" wrap="square" lIns="34972" tIns="17486" rIns="34972" bIns="17486" numCol="1" anchor="t" anchorCtr="0" compatLnSpc="1">
              <a:prstTxWarp prst="textNoShape">
                <a:avLst/>
              </a:prstTxWarp>
            </a:bodyPr>
            <a:lstStyle/>
            <a:p>
              <a:endParaRPr lang="en-US" sz="1377">
                <a:latin typeface="Roboto Light"/>
              </a:endParaRPr>
            </a:p>
          </p:txBody>
        </p:sp>
        <p:sp>
          <p:nvSpPr>
            <p:cNvPr id="540" name="Freeform 31"/>
            <p:cNvSpPr>
              <a:spLocks/>
            </p:cNvSpPr>
            <p:nvPr/>
          </p:nvSpPr>
          <p:spPr bwMode="auto">
            <a:xfrm>
              <a:off x="7750326" y="2378994"/>
              <a:ext cx="55652" cy="91068"/>
            </a:xfrm>
            <a:custGeom>
              <a:avLst/>
              <a:gdLst>
                <a:gd name="T0" fmla="*/ 9 w 33"/>
                <a:gd name="T1" fmla="*/ 10 h 54"/>
                <a:gd name="T2" fmla="*/ 8 w 33"/>
                <a:gd name="T3" fmla="*/ 7 h 54"/>
                <a:gd name="T4" fmla="*/ 10 w 33"/>
                <a:gd name="T5" fmla="*/ 2 h 54"/>
                <a:gd name="T6" fmla="*/ 11 w 33"/>
                <a:gd name="T7" fmla="*/ 1 h 54"/>
                <a:gd name="T8" fmla="*/ 9 w 33"/>
                <a:gd name="T9" fmla="*/ 0 h 54"/>
                <a:gd name="T10" fmla="*/ 6 w 33"/>
                <a:gd name="T11" fmla="*/ 0 h 54"/>
                <a:gd name="T12" fmla="*/ 5 w 33"/>
                <a:gd name="T13" fmla="*/ 0 h 54"/>
                <a:gd name="T14" fmla="*/ 2 w 33"/>
                <a:gd name="T15" fmla="*/ 2 h 54"/>
                <a:gd name="T16" fmla="*/ 0 w 33"/>
                <a:gd name="T17" fmla="*/ 5 h 54"/>
                <a:gd name="T18" fmla="*/ 12 w 33"/>
                <a:gd name="T19" fmla="*/ 54 h 54"/>
                <a:gd name="T20" fmla="*/ 33 w 33"/>
                <a:gd name="T21" fmla="*/ 51 h 54"/>
                <a:gd name="T22" fmla="*/ 32 w 33"/>
                <a:gd name="T23" fmla="*/ 43 h 54"/>
                <a:gd name="T24" fmla="*/ 29 w 33"/>
                <a:gd name="T25" fmla="*/ 40 h 54"/>
                <a:gd name="T26" fmla="*/ 28 w 33"/>
                <a:gd name="T27" fmla="*/ 38 h 54"/>
                <a:gd name="T28" fmla="*/ 26 w 33"/>
                <a:gd name="T29" fmla="*/ 37 h 54"/>
                <a:gd name="T30" fmla="*/ 23 w 33"/>
                <a:gd name="T31" fmla="*/ 34 h 54"/>
                <a:gd name="T32" fmla="*/ 20 w 33"/>
                <a:gd name="T33" fmla="*/ 32 h 54"/>
                <a:gd name="T34" fmla="*/ 18 w 33"/>
                <a:gd name="T35" fmla="*/ 28 h 54"/>
                <a:gd name="T36" fmla="*/ 16 w 33"/>
                <a:gd name="T37" fmla="*/ 24 h 54"/>
                <a:gd name="T38" fmla="*/ 14 w 33"/>
                <a:gd name="T39" fmla="*/ 20 h 54"/>
                <a:gd name="T40" fmla="*/ 16 w 33"/>
                <a:gd name="T41" fmla="*/ 17 h 54"/>
                <a:gd name="T42" fmla="*/ 11 w 33"/>
                <a:gd name="T43" fmla="*/ 14 h 54"/>
                <a:gd name="T44" fmla="*/ 9 w 33"/>
                <a:gd name="T45" fmla="*/ 1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3" h="54">
                  <a:moveTo>
                    <a:pt x="9" y="10"/>
                  </a:moveTo>
                  <a:lnTo>
                    <a:pt x="8" y="7"/>
                  </a:lnTo>
                  <a:lnTo>
                    <a:pt x="10" y="2"/>
                  </a:lnTo>
                  <a:lnTo>
                    <a:pt x="11" y="1"/>
                  </a:lnTo>
                  <a:lnTo>
                    <a:pt x="9" y="0"/>
                  </a:lnTo>
                  <a:lnTo>
                    <a:pt x="6" y="0"/>
                  </a:lnTo>
                  <a:lnTo>
                    <a:pt x="5" y="0"/>
                  </a:lnTo>
                  <a:lnTo>
                    <a:pt x="2" y="2"/>
                  </a:lnTo>
                  <a:lnTo>
                    <a:pt x="0" y="5"/>
                  </a:lnTo>
                  <a:lnTo>
                    <a:pt x="12" y="54"/>
                  </a:lnTo>
                  <a:lnTo>
                    <a:pt x="33" y="51"/>
                  </a:lnTo>
                  <a:lnTo>
                    <a:pt x="32" y="43"/>
                  </a:lnTo>
                  <a:lnTo>
                    <a:pt x="29" y="40"/>
                  </a:lnTo>
                  <a:lnTo>
                    <a:pt x="28" y="38"/>
                  </a:lnTo>
                  <a:lnTo>
                    <a:pt x="26" y="37"/>
                  </a:lnTo>
                  <a:lnTo>
                    <a:pt x="23" y="34"/>
                  </a:lnTo>
                  <a:lnTo>
                    <a:pt x="20" y="32"/>
                  </a:lnTo>
                  <a:lnTo>
                    <a:pt x="18" y="28"/>
                  </a:lnTo>
                  <a:lnTo>
                    <a:pt x="16" y="24"/>
                  </a:lnTo>
                  <a:lnTo>
                    <a:pt x="14" y="20"/>
                  </a:lnTo>
                  <a:lnTo>
                    <a:pt x="16" y="17"/>
                  </a:lnTo>
                  <a:lnTo>
                    <a:pt x="11" y="14"/>
                  </a:lnTo>
                  <a:lnTo>
                    <a:pt x="9" y="10"/>
                  </a:lnTo>
                  <a:close/>
                </a:path>
              </a:pathLst>
            </a:custGeom>
            <a:grpFill/>
            <a:ln w="6350" cap="flat">
              <a:solidFill>
                <a:srgbClr val="FFFFFF"/>
              </a:solidFill>
              <a:prstDash val="solid"/>
              <a:miter lim="800000"/>
              <a:headEnd/>
              <a:tailEnd/>
            </a:ln>
          </p:spPr>
          <p:txBody>
            <a:bodyPr vert="horz" wrap="square" lIns="34972" tIns="17486" rIns="34972" bIns="17486" numCol="1" anchor="t" anchorCtr="0" compatLnSpc="1">
              <a:prstTxWarp prst="textNoShape">
                <a:avLst/>
              </a:prstTxWarp>
            </a:bodyPr>
            <a:lstStyle/>
            <a:p>
              <a:endParaRPr lang="en-US" sz="1377">
                <a:latin typeface="Roboto Light"/>
              </a:endParaRPr>
            </a:p>
          </p:txBody>
        </p:sp>
        <p:sp>
          <p:nvSpPr>
            <p:cNvPr id="541" name="Freeform 32"/>
            <p:cNvSpPr>
              <a:spLocks/>
            </p:cNvSpPr>
            <p:nvPr/>
          </p:nvSpPr>
          <p:spPr bwMode="auto">
            <a:xfrm>
              <a:off x="7480495" y="2227213"/>
              <a:ext cx="317051" cy="205746"/>
            </a:xfrm>
            <a:custGeom>
              <a:avLst/>
              <a:gdLst>
                <a:gd name="T0" fmla="*/ 165 w 188"/>
                <a:gd name="T1" fmla="*/ 90 h 122"/>
                <a:gd name="T2" fmla="*/ 166 w 188"/>
                <a:gd name="T3" fmla="*/ 90 h 122"/>
                <a:gd name="T4" fmla="*/ 169 w 188"/>
                <a:gd name="T5" fmla="*/ 90 h 122"/>
                <a:gd name="T6" fmla="*/ 171 w 188"/>
                <a:gd name="T7" fmla="*/ 91 h 122"/>
                <a:gd name="T8" fmla="*/ 171 w 188"/>
                <a:gd name="T9" fmla="*/ 89 h 122"/>
                <a:gd name="T10" fmla="*/ 178 w 188"/>
                <a:gd name="T11" fmla="*/ 83 h 122"/>
                <a:gd name="T12" fmla="*/ 186 w 188"/>
                <a:gd name="T13" fmla="*/ 78 h 122"/>
                <a:gd name="T14" fmla="*/ 188 w 188"/>
                <a:gd name="T15" fmla="*/ 72 h 122"/>
                <a:gd name="T16" fmla="*/ 188 w 188"/>
                <a:gd name="T17" fmla="*/ 71 h 122"/>
                <a:gd name="T18" fmla="*/ 183 w 188"/>
                <a:gd name="T19" fmla="*/ 67 h 122"/>
                <a:gd name="T20" fmla="*/ 179 w 188"/>
                <a:gd name="T21" fmla="*/ 63 h 122"/>
                <a:gd name="T22" fmla="*/ 177 w 188"/>
                <a:gd name="T23" fmla="*/ 59 h 122"/>
                <a:gd name="T24" fmla="*/ 173 w 188"/>
                <a:gd name="T25" fmla="*/ 57 h 122"/>
                <a:gd name="T26" fmla="*/ 170 w 188"/>
                <a:gd name="T27" fmla="*/ 55 h 122"/>
                <a:gd name="T28" fmla="*/ 171 w 188"/>
                <a:gd name="T29" fmla="*/ 50 h 122"/>
                <a:gd name="T30" fmla="*/ 171 w 188"/>
                <a:gd name="T31" fmla="*/ 45 h 122"/>
                <a:gd name="T32" fmla="*/ 170 w 188"/>
                <a:gd name="T33" fmla="*/ 39 h 122"/>
                <a:gd name="T34" fmla="*/ 171 w 188"/>
                <a:gd name="T35" fmla="*/ 34 h 122"/>
                <a:gd name="T36" fmla="*/ 174 w 188"/>
                <a:gd name="T37" fmla="*/ 32 h 122"/>
                <a:gd name="T38" fmla="*/ 176 w 188"/>
                <a:gd name="T39" fmla="*/ 28 h 122"/>
                <a:gd name="T40" fmla="*/ 177 w 188"/>
                <a:gd name="T41" fmla="*/ 25 h 122"/>
                <a:gd name="T42" fmla="*/ 179 w 188"/>
                <a:gd name="T43" fmla="*/ 20 h 122"/>
                <a:gd name="T44" fmla="*/ 176 w 188"/>
                <a:gd name="T45" fmla="*/ 18 h 122"/>
                <a:gd name="T46" fmla="*/ 173 w 188"/>
                <a:gd name="T47" fmla="*/ 18 h 122"/>
                <a:gd name="T48" fmla="*/ 170 w 188"/>
                <a:gd name="T49" fmla="*/ 17 h 122"/>
                <a:gd name="T50" fmla="*/ 166 w 188"/>
                <a:gd name="T51" fmla="*/ 10 h 122"/>
                <a:gd name="T52" fmla="*/ 162 w 188"/>
                <a:gd name="T53" fmla="*/ 5 h 122"/>
                <a:gd name="T54" fmla="*/ 154 w 188"/>
                <a:gd name="T55" fmla="*/ 0 h 122"/>
                <a:gd name="T56" fmla="*/ 24 w 188"/>
                <a:gd name="T57" fmla="*/ 23 h 122"/>
                <a:gd name="T58" fmla="*/ 22 w 188"/>
                <a:gd name="T59" fmla="*/ 13 h 122"/>
                <a:gd name="T60" fmla="*/ 16 w 188"/>
                <a:gd name="T61" fmla="*/ 17 h 122"/>
                <a:gd name="T62" fmla="*/ 11 w 188"/>
                <a:gd name="T63" fmla="*/ 21 h 122"/>
                <a:gd name="T64" fmla="*/ 6 w 188"/>
                <a:gd name="T65" fmla="*/ 24 h 122"/>
                <a:gd name="T66" fmla="*/ 0 w 188"/>
                <a:gd name="T67" fmla="*/ 28 h 122"/>
                <a:gd name="T68" fmla="*/ 16 w 188"/>
                <a:gd name="T69" fmla="*/ 122 h 122"/>
                <a:gd name="T70" fmla="*/ 160 w 188"/>
                <a:gd name="T71" fmla="*/ 95 h 122"/>
                <a:gd name="T72" fmla="*/ 162 w 188"/>
                <a:gd name="T73" fmla="*/ 92 h 122"/>
                <a:gd name="T74" fmla="*/ 165 w 188"/>
                <a:gd name="T75" fmla="*/ 9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88" h="122">
                  <a:moveTo>
                    <a:pt x="165" y="90"/>
                  </a:moveTo>
                  <a:lnTo>
                    <a:pt x="166" y="90"/>
                  </a:lnTo>
                  <a:lnTo>
                    <a:pt x="169" y="90"/>
                  </a:lnTo>
                  <a:lnTo>
                    <a:pt x="171" y="91"/>
                  </a:lnTo>
                  <a:lnTo>
                    <a:pt x="171" y="89"/>
                  </a:lnTo>
                  <a:lnTo>
                    <a:pt x="178" y="83"/>
                  </a:lnTo>
                  <a:lnTo>
                    <a:pt x="186" y="78"/>
                  </a:lnTo>
                  <a:lnTo>
                    <a:pt x="188" y="72"/>
                  </a:lnTo>
                  <a:lnTo>
                    <a:pt x="188" y="71"/>
                  </a:lnTo>
                  <a:lnTo>
                    <a:pt x="183" y="67"/>
                  </a:lnTo>
                  <a:lnTo>
                    <a:pt x="179" y="63"/>
                  </a:lnTo>
                  <a:lnTo>
                    <a:pt x="177" y="59"/>
                  </a:lnTo>
                  <a:lnTo>
                    <a:pt x="173" y="57"/>
                  </a:lnTo>
                  <a:lnTo>
                    <a:pt x="170" y="55"/>
                  </a:lnTo>
                  <a:lnTo>
                    <a:pt x="171" y="50"/>
                  </a:lnTo>
                  <a:lnTo>
                    <a:pt x="171" y="45"/>
                  </a:lnTo>
                  <a:lnTo>
                    <a:pt x="170" y="39"/>
                  </a:lnTo>
                  <a:lnTo>
                    <a:pt x="171" y="34"/>
                  </a:lnTo>
                  <a:lnTo>
                    <a:pt x="174" y="32"/>
                  </a:lnTo>
                  <a:lnTo>
                    <a:pt x="176" y="28"/>
                  </a:lnTo>
                  <a:lnTo>
                    <a:pt x="177" y="25"/>
                  </a:lnTo>
                  <a:lnTo>
                    <a:pt x="179" y="20"/>
                  </a:lnTo>
                  <a:lnTo>
                    <a:pt x="176" y="18"/>
                  </a:lnTo>
                  <a:lnTo>
                    <a:pt x="173" y="18"/>
                  </a:lnTo>
                  <a:lnTo>
                    <a:pt x="170" y="17"/>
                  </a:lnTo>
                  <a:lnTo>
                    <a:pt x="166" y="10"/>
                  </a:lnTo>
                  <a:lnTo>
                    <a:pt x="162" y="5"/>
                  </a:lnTo>
                  <a:lnTo>
                    <a:pt x="154" y="0"/>
                  </a:lnTo>
                  <a:lnTo>
                    <a:pt x="24" y="23"/>
                  </a:lnTo>
                  <a:lnTo>
                    <a:pt x="22" y="13"/>
                  </a:lnTo>
                  <a:lnTo>
                    <a:pt x="16" y="17"/>
                  </a:lnTo>
                  <a:lnTo>
                    <a:pt x="11" y="21"/>
                  </a:lnTo>
                  <a:lnTo>
                    <a:pt x="6" y="24"/>
                  </a:lnTo>
                  <a:lnTo>
                    <a:pt x="0" y="28"/>
                  </a:lnTo>
                  <a:lnTo>
                    <a:pt x="16" y="122"/>
                  </a:lnTo>
                  <a:lnTo>
                    <a:pt x="160" y="95"/>
                  </a:lnTo>
                  <a:lnTo>
                    <a:pt x="162" y="92"/>
                  </a:lnTo>
                  <a:lnTo>
                    <a:pt x="165" y="90"/>
                  </a:lnTo>
                  <a:close/>
                </a:path>
              </a:pathLst>
            </a:custGeom>
            <a:grpFill/>
            <a:ln w="6350" cap="flat">
              <a:solidFill>
                <a:srgbClr val="FFFFFF"/>
              </a:solidFill>
              <a:prstDash val="solid"/>
              <a:miter lim="800000"/>
              <a:headEnd/>
              <a:tailEnd/>
            </a:ln>
          </p:spPr>
          <p:txBody>
            <a:bodyPr vert="horz" wrap="square" lIns="34972" tIns="17486" rIns="34972" bIns="17486" numCol="1" anchor="t" anchorCtr="0" compatLnSpc="1">
              <a:prstTxWarp prst="textNoShape">
                <a:avLst/>
              </a:prstTxWarp>
            </a:bodyPr>
            <a:lstStyle/>
            <a:p>
              <a:endParaRPr lang="en-US" sz="1377">
                <a:latin typeface="Roboto Light"/>
              </a:endParaRPr>
            </a:p>
          </p:txBody>
        </p:sp>
        <p:sp>
          <p:nvSpPr>
            <p:cNvPr id="542" name="Freeform 33"/>
            <p:cNvSpPr>
              <a:spLocks/>
            </p:cNvSpPr>
            <p:nvPr/>
          </p:nvSpPr>
          <p:spPr bwMode="auto">
            <a:xfrm>
              <a:off x="7183681" y="3051885"/>
              <a:ext cx="490754" cy="384509"/>
            </a:xfrm>
            <a:custGeom>
              <a:avLst/>
              <a:gdLst>
                <a:gd name="T0" fmla="*/ 200 w 291"/>
                <a:gd name="T1" fmla="*/ 0 h 228"/>
                <a:gd name="T2" fmla="*/ 211 w 291"/>
                <a:gd name="T3" fmla="*/ 10 h 228"/>
                <a:gd name="T4" fmla="*/ 223 w 291"/>
                <a:gd name="T5" fmla="*/ 30 h 228"/>
                <a:gd name="T6" fmla="*/ 241 w 291"/>
                <a:gd name="T7" fmla="*/ 62 h 228"/>
                <a:gd name="T8" fmla="*/ 259 w 291"/>
                <a:gd name="T9" fmla="*/ 84 h 228"/>
                <a:gd name="T10" fmla="*/ 256 w 291"/>
                <a:gd name="T11" fmla="*/ 86 h 228"/>
                <a:gd name="T12" fmla="*/ 268 w 291"/>
                <a:gd name="T13" fmla="*/ 116 h 228"/>
                <a:gd name="T14" fmla="*/ 286 w 291"/>
                <a:gd name="T15" fmla="*/ 144 h 228"/>
                <a:gd name="T16" fmla="*/ 291 w 291"/>
                <a:gd name="T17" fmla="*/ 176 h 228"/>
                <a:gd name="T18" fmla="*/ 288 w 291"/>
                <a:gd name="T19" fmla="*/ 196 h 228"/>
                <a:gd name="T20" fmla="*/ 287 w 291"/>
                <a:gd name="T21" fmla="*/ 211 h 228"/>
                <a:gd name="T22" fmla="*/ 280 w 291"/>
                <a:gd name="T23" fmla="*/ 227 h 228"/>
                <a:gd name="T24" fmla="*/ 281 w 291"/>
                <a:gd name="T25" fmla="*/ 222 h 228"/>
                <a:gd name="T26" fmla="*/ 274 w 291"/>
                <a:gd name="T27" fmla="*/ 221 h 228"/>
                <a:gd name="T28" fmla="*/ 264 w 291"/>
                <a:gd name="T29" fmla="*/ 222 h 228"/>
                <a:gd name="T30" fmla="*/ 255 w 291"/>
                <a:gd name="T31" fmla="*/ 222 h 228"/>
                <a:gd name="T32" fmla="*/ 255 w 291"/>
                <a:gd name="T33" fmla="*/ 217 h 228"/>
                <a:gd name="T34" fmla="*/ 263 w 291"/>
                <a:gd name="T35" fmla="*/ 216 h 228"/>
                <a:gd name="T36" fmla="*/ 253 w 291"/>
                <a:gd name="T37" fmla="*/ 212 h 228"/>
                <a:gd name="T38" fmla="*/ 245 w 291"/>
                <a:gd name="T39" fmla="*/ 200 h 228"/>
                <a:gd name="T40" fmla="*/ 233 w 291"/>
                <a:gd name="T41" fmla="*/ 193 h 228"/>
                <a:gd name="T42" fmla="*/ 223 w 291"/>
                <a:gd name="T43" fmla="*/ 177 h 228"/>
                <a:gd name="T44" fmla="*/ 216 w 291"/>
                <a:gd name="T45" fmla="*/ 169 h 228"/>
                <a:gd name="T46" fmla="*/ 215 w 291"/>
                <a:gd name="T47" fmla="*/ 161 h 228"/>
                <a:gd name="T48" fmla="*/ 209 w 291"/>
                <a:gd name="T49" fmla="*/ 158 h 228"/>
                <a:gd name="T50" fmla="*/ 205 w 291"/>
                <a:gd name="T51" fmla="*/ 161 h 228"/>
                <a:gd name="T52" fmla="*/ 194 w 291"/>
                <a:gd name="T53" fmla="*/ 147 h 228"/>
                <a:gd name="T54" fmla="*/ 192 w 291"/>
                <a:gd name="T55" fmla="*/ 140 h 228"/>
                <a:gd name="T56" fmla="*/ 194 w 291"/>
                <a:gd name="T57" fmla="*/ 130 h 228"/>
                <a:gd name="T58" fmla="*/ 194 w 291"/>
                <a:gd name="T59" fmla="*/ 121 h 228"/>
                <a:gd name="T60" fmla="*/ 191 w 291"/>
                <a:gd name="T61" fmla="*/ 122 h 228"/>
                <a:gd name="T62" fmla="*/ 187 w 291"/>
                <a:gd name="T63" fmla="*/ 119 h 228"/>
                <a:gd name="T64" fmla="*/ 189 w 291"/>
                <a:gd name="T65" fmla="*/ 127 h 228"/>
                <a:gd name="T66" fmla="*/ 186 w 291"/>
                <a:gd name="T67" fmla="*/ 129 h 228"/>
                <a:gd name="T68" fmla="*/ 180 w 291"/>
                <a:gd name="T69" fmla="*/ 120 h 228"/>
                <a:gd name="T70" fmla="*/ 182 w 291"/>
                <a:gd name="T71" fmla="*/ 106 h 228"/>
                <a:gd name="T72" fmla="*/ 182 w 291"/>
                <a:gd name="T73" fmla="*/ 86 h 228"/>
                <a:gd name="T74" fmla="*/ 174 w 291"/>
                <a:gd name="T75" fmla="*/ 72 h 228"/>
                <a:gd name="T76" fmla="*/ 163 w 291"/>
                <a:gd name="T77" fmla="*/ 67 h 228"/>
                <a:gd name="T78" fmla="*/ 152 w 291"/>
                <a:gd name="T79" fmla="*/ 60 h 228"/>
                <a:gd name="T80" fmla="*/ 143 w 291"/>
                <a:gd name="T81" fmla="*/ 48 h 228"/>
                <a:gd name="T82" fmla="*/ 130 w 291"/>
                <a:gd name="T83" fmla="*/ 39 h 228"/>
                <a:gd name="T84" fmla="*/ 117 w 291"/>
                <a:gd name="T85" fmla="*/ 39 h 228"/>
                <a:gd name="T86" fmla="*/ 116 w 291"/>
                <a:gd name="T87" fmla="*/ 47 h 228"/>
                <a:gd name="T88" fmla="*/ 107 w 291"/>
                <a:gd name="T89" fmla="*/ 49 h 228"/>
                <a:gd name="T90" fmla="*/ 83 w 291"/>
                <a:gd name="T91" fmla="*/ 59 h 228"/>
                <a:gd name="T92" fmla="*/ 77 w 291"/>
                <a:gd name="T93" fmla="*/ 49 h 228"/>
                <a:gd name="T94" fmla="*/ 77 w 291"/>
                <a:gd name="T95" fmla="*/ 43 h 228"/>
                <a:gd name="T96" fmla="*/ 72 w 291"/>
                <a:gd name="T97" fmla="*/ 39 h 228"/>
                <a:gd name="T98" fmla="*/ 72 w 291"/>
                <a:gd name="T99" fmla="*/ 35 h 228"/>
                <a:gd name="T100" fmla="*/ 69 w 291"/>
                <a:gd name="T101" fmla="*/ 38 h 228"/>
                <a:gd name="T102" fmla="*/ 64 w 291"/>
                <a:gd name="T103" fmla="*/ 39 h 228"/>
                <a:gd name="T104" fmla="*/ 65 w 291"/>
                <a:gd name="T105" fmla="*/ 43 h 228"/>
                <a:gd name="T106" fmla="*/ 53 w 291"/>
                <a:gd name="T107" fmla="*/ 37 h 228"/>
                <a:gd name="T108" fmla="*/ 39 w 291"/>
                <a:gd name="T109" fmla="*/ 33 h 228"/>
                <a:gd name="T110" fmla="*/ 19 w 291"/>
                <a:gd name="T111" fmla="*/ 35 h 228"/>
                <a:gd name="T112" fmla="*/ 7 w 291"/>
                <a:gd name="T113" fmla="*/ 32 h 228"/>
                <a:gd name="T114" fmla="*/ 0 w 291"/>
                <a:gd name="T115" fmla="*/ 20 h 228"/>
                <a:gd name="T116" fmla="*/ 10 w 291"/>
                <a:gd name="T117" fmla="*/ 14 h 228"/>
                <a:gd name="T118" fmla="*/ 98 w 291"/>
                <a:gd name="T119" fmla="*/ 16 h 228"/>
                <a:gd name="T120" fmla="*/ 197 w 291"/>
                <a:gd name="T121" fmla="*/ 19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91" h="228">
                  <a:moveTo>
                    <a:pt x="194" y="0"/>
                  </a:moveTo>
                  <a:lnTo>
                    <a:pt x="194" y="0"/>
                  </a:lnTo>
                  <a:lnTo>
                    <a:pt x="200" y="0"/>
                  </a:lnTo>
                  <a:lnTo>
                    <a:pt x="209" y="2"/>
                  </a:lnTo>
                  <a:lnTo>
                    <a:pt x="210" y="7"/>
                  </a:lnTo>
                  <a:lnTo>
                    <a:pt x="211" y="10"/>
                  </a:lnTo>
                  <a:lnTo>
                    <a:pt x="215" y="12"/>
                  </a:lnTo>
                  <a:lnTo>
                    <a:pt x="218" y="17"/>
                  </a:lnTo>
                  <a:lnTo>
                    <a:pt x="223" y="30"/>
                  </a:lnTo>
                  <a:lnTo>
                    <a:pt x="229" y="40"/>
                  </a:lnTo>
                  <a:lnTo>
                    <a:pt x="237" y="55"/>
                  </a:lnTo>
                  <a:lnTo>
                    <a:pt x="241" y="62"/>
                  </a:lnTo>
                  <a:lnTo>
                    <a:pt x="251" y="77"/>
                  </a:lnTo>
                  <a:lnTo>
                    <a:pt x="256" y="81"/>
                  </a:lnTo>
                  <a:lnTo>
                    <a:pt x="259" y="84"/>
                  </a:lnTo>
                  <a:lnTo>
                    <a:pt x="259" y="87"/>
                  </a:lnTo>
                  <a:lnTo>
                    <a:pt x="259" y="96"/>
                  </a:lnTo>
                  <a:lnTo>
                    <a:pt x="256" y="86"/>
                  </a:lnTo>
                  <a:lnTo>
                    <a:pt x="255" y="96"/>
                  </a:lnTo>
                  <a:lnTo>
                    <a:pt x="261" y="106"/>
                  </a:lnTo>
                  <a:lnTo>
                    <a:pt x="268" y="116"/>
                  </a:lnTo>
                  <a:lnTo>
                    <a:pt x="275" y="129"/>
                  </a:lnTo>
                  <a:lnTo>
                    <a:pt x="280" y="137"/>
                  </a:lnTo>
                  <a:lnTo>
                    <a:pt x="286" y="144"/>
                  </a:lnTo>
                  <a:lnTo>
                    <a:pt x="289" y="153"/>
                  </a:lnTo>
                  <a:lnTo>
                    <a:pt x="291" y="168"/>
                  </a:lnTo>
                  <a:lnTo>
                    <a:pt x="291" y="176"/>
                  </a:lnTo>
                  <a:lnTo>
                    <a:pt x="291" y="185"/>
                  </a:lnTo>
                  <a:lnTo>
                    <a:pt x="291" y="193"/>
                  </a:lnTo>
                  <a:lnTo>
                    <a:pt x="288" y="196"/>
                  </a:lnTo>
                  <a:lnTo>
                    <a:pt x="286" y="200"/>
                  </a:lnTo>
                  <a:lnTo>
                    <a:pt x="286" y="205"/>
                  </a:lnTo>
                  <a:lnTo>
                    <a:pt x="287" y="211"/>
                  </a:lnTo>
                  <a:lnTo>
                    <a:pt x="286" y="218"/>
                  </a:lnTo>
                  <a:lnTo>
                    <a:pt x="283" y="225"/>
                  </a:lnTo>
                  <a:lnTo>
                    <a:pt x="280" y="227"/>
                  </a:lnTo>
                  <a:lnTo>
                    <a:pt x="277" y="228"/>
                  </a:lnTo>
                  <a:lnTo>
                    <a:pt x="279" y="224"/>
                  </a:lnTo>
                  <a:lnTo>
                    <a:pt x="281" y="222"/>
                  </a:lnTo>
                  <a:lnTo>
                    <a:pt x="281" y="217"/>
                  </a:lnTo>
                  <a:lnTo>
                    <a:pt x="280" y="217"/>
                  </a:lnTo>
                  <a:lnTo>
                    <a:pt x="274" y="221"/>
                  </a:lnTo>
                  <a:lnTo>
                    <a:pt x="270" y="222"/>
                  </a:lnTo>
                  <a:lnTo>
                    <a:pt x="267" y="221"/>
                  </a:lnTo>
                  <a:lnTo>
                    <a:pt x="264" y="222"/>
                  </a:lnTo>
                  <a:lnTo>
                    <a:pt x="261" y="224"/>
                  </a:lnTo>
                  <a:lnTo>
                    <a:pt x="259" y="223"/>
                  </a:lnTo>
                  <a:lnTo>
                    <a:pt x="255" y="222"/>
                  </a:lnTo>
                  <a:lnTo>
                    <a:pt x="253" y="219"/>
                  </a:lnTo>
                  <a:lnTo>
                    <a:pt x="254" y="217"/>
                  </a:lnTo>
                  <a:lnTo>
                    <a:pt x="255" y="217"/>
                  </a:lnTo>
                  <a:lnTo>
                    <a:pt x="262" y="218"/>
                  </a:lnTo>
                  <a:lnTo>
                    <a:pt x="264" y="217"/>
                  </a:lnTo>
                  <a:lnTo>
                    <a:pt x="263" y="216"/>
                  </a:lnTo>
                  <a:lnTo>
                    <a:pt x="260" y="214"/>
                  </a:lnTo>
                  <a:lnTo>
                    <a:pt x="256" y="215"/>
                  </a:lnTo>
                  <a:lnTo>
                    <a:pt x="253" y="212"/>
                  </a:lnTo>
                  <a:lnTo>
                    <a:pt x="250" y="207"/>
                  </a:lnTo>
                  <a:lnTo>
                    <a:pt x="246" y="203"/>
                  </a:lnTo>
                  <a:lnTo>
                    <a:pt x="245" y="200"/>
                  </a:lnTo>
                  <a:lnTo>
                    <a:pt x="242" y="196"/>
                  </a:lnTo>
                  <a:lnTo>
                    <a:pt x="237" y="195"/>
                  </a:lnTo>
                  <a:lnTo>
                    <a:pt x="233" y="193"/>
                  </a:lnTo>
                  <a:lnTo>
                    <a:pt x="229" y="192"/>
                  </a:lnTo>
                  <a:lnTo>
                    <a:pt x="225" y="181"/>
                  </a:lnTo>
                  <a:lnTo>
                    <a:pt x="223" y="177"/>
                  </a:lnTo>
                  <a:lnTo>
                    <a:pt x="220" y="174"/>
                  </a:lnTo>
                  <a:lnTo>
                    <a:pt x="219" y="172"/>
                  </a:lnTo>
                  <a:lnTo>
                    <a:pt x="216" y="169"/>
                  </a:lnTo>
                  <a:lnTo>
                    <a:pt x="213" y="167"/>
                  </a:lnTo>
                  <a:lnTo>
                    <a:pt x="214" y="163"/>
                  </a:lnTo>
                  <a:lnTo>
                    <a:pt x="215" y="161"/>
                  </a:lnTo>
                  <a:lnTo>
                    <a:pt x="212" y="155"/>
                  </a:lnTo>
                  <a:lnTo>
                    <a:pt x="209" y="156"/>
                  </a:lnTo>
                  <a:lnTo>
                    <a:pt x="209" y="158"/>
                  </a:lnTo>
                  <a:lnTo>
                    <a:pt x="209" y="163"/>
                  </a:lnTo>
                  <a:lnTo>
                    <a:pt x="207" y="163"/>
                  </a:lnTo>
                  <a:lnTo>
                    <a:pt x="205" y="161"/>
                  </a:lnTo>
                  <a:lnTo>
                    <a:pt x="202" y="158"/>
                  </a:lnTo>
                  <a:lnTo>
                    <a:pt x="197" y="150"/>
                  </a:lnTo>
                  <a:lnTo>
                    <a:pt x="194" y="147"/>
                  </a:lnTo>
                  <a:lnTo>
                    <a:pt x="193" y="146"/>
                  </a:lnTo>
                  <a:lnTo>
                    <a:pt x="194" y="144"/>
                  </a:lnTo>
                  <a:lnTo>
                    <a:pt x="192" y="140"/>
                  </a:lnTo>
                  <a:lnTo>
                    <a:pt x="189" y="139"/>
                  </a:lnTo>
                  <a:lnTo>
                    <a:pt x="192" y="133"/>
                  </a:lnTo>
                  <a:lnTo>
                    <a:pt x="194" y="130"/>
                  </a:lnTo>
                  <a:lnTo>
                    <a:pt x="195" y="127"/>
                  </a:lnTo>
                  <a:lnTo>
                    <a:pt x="196" y="124"/>
                  </a:lnTo>
                  <a:lnTo>
                    <a:pt x="194" y="121"/>
                  </a:lnTo>
                  <a:lnTo>
                    <a:pt x="193" y="125"/>
                  </a:lnTo>
                  <a:lnTo>
                    <a:pt x="191" y="124"/>
                  </a:lnTo>
                  <a:lnTo>
                    <a:pt x="191" y="122"/>
                  </a:lnTo>
                  <a:lnTo>
                    <a:pt x="188" y="118"/>
                  </a:lnTo>
                  <a:lnTo>
                    <a:pt x="187" y="118"/>
                  </a:lnTo>
                  <a:lnTo>
                    <a:pt x="187" y="119"/>
                  </a:lnTo>
                  <a:lnTo>
                    <a:pt x="188" y="121"/>
                  </a:lnTo>
                  <a:lnTo>
                    <a:pt x="189" y="124"/>
                  </a:lnTo>
                  <a:lnTo>
                    <a:pt x="189" y="127"/>
                  </a:lnTo>
                  <a:lnTo>
                    <a:pt x="189" y="128"/>
                  </a:lnTo>
                  <a:lnTo>
                    <a:pt x="187" y="130"/>
                  </a:lnTo>
                  <a:lnTo>
                    <a:pt x="186" y="129"/>
                  </a:lnTo>
                  <a:lnTo>
                    <a:pt x="184" y="127"/>
                  </a:lnTo>
                  <a:lnTo>
                    <a:pt x="181" y="122"/>
                  </a:lnTo>
                  <a:lnTo>
                    <a:pt x="180" y="120"/>
                  </a:lnTo>
                  <a:lnTo>
                    <a:pt x="180" y="116"/>
                  </a:lnTo>
                  <a:lnTo>
                    <a:pt x="180" y="110"/>
                  </a:lnTo>
                  <a:lnTo>
                    <a:pt x="182" y="106"/>
                  </a:lnTo>
                  <a:lnTo>
                    <a:pt x="183" y="98"/>
                  </a:lnTo>
                  <a:lnTo>
                    <a:pt x="183" y="93"/>
                  </a:lnTo>
                  <a:lnTo>
                    <a:pt x="182" y="86"/>
                  </a:lnTo>
                  <a:lnTo>
                    <a:pt x="180" y="79"/>
                  </a:lnTo>
                  <a:lnTo>
                    <a:pt x="177" y="77"/>
                  </a:lnTo>
                  <a:lnTo>
                    <a:pt x="174" y="72"/>
                  </a:lnTo>
                  <a:lnTo>
                    <a:pt x="168" y="71"/>
                  </a:lnTo>
                  <a:lnTo>
                    <a:pt x="165" y="71"/>
                  </a:lnTo>
                  <a:lnTo>
                    <a:pt x="163" y="67"/>
                  </a:lnTo>
                  <a:lnTo>
                    <a:pt x="160" y="66"/>
                  </a:lnTo>
                  <a:lnTo>
                    <a:pt x="156" y="61"/>
                  </a:lnTo>
                  <a:lnTo>
                    <a:pt x="152" y="60"/>
                  </a:lnTo>
                  <a:lnTo>
                    <a:pt x="151" y="55"/>
                  </a:lnTo>
                  <a:lnTo>
                    <a:pt x="149" y="53"/>
                  </a:lnTo>
                  <a:lnTo>
                    <a:pt x="143" y="48"/>
                  </a:lnTo>
                  <a:lnTo>
                    <a:pt x="138" y="44"/>
                  </a:lnTo>
                  <a:lnTo>
                    <a:pt x="134" y="42"/>
                  </a:lnTo>
                  <a:lnTo>
                    <a:pt x="130" y="39"/>
                  </a:lnTo>
                  <a:lnTo>
                    <a:pt x="127" y="38"/>
                  </a:lnTo>
                  <a:lnTo>
                    <a:pt x="122" y="38"/>
                  </a:lnTo>
                  <a:lnTo>
                    <a:pt x="117" y="39"/>
                  </a:lnTo>
                  <a:lnTo>
                    <a:pt x="116" y="42"/>
                  </a:lnTo>
                  <a:lnTo>
                    <a:pt x="117" y="45"/>
                  </a:lnTo>
                  <a:lnTo>
                    <a:pt x="116" y="47"/>
                  </a:lnTo>
                  <a:lnTo>
                    <a:pt x="114" y="47"/>
                  </a:lnTo>
                  <a:lnTo>
                    <a:pt x="112" y="45"/>
                  </a:lnTo>
                  <a:lnTo>
                    <a:pt x="107" y="49"/>
                  </a:lnTo>
                  <a:lnTo>
                    <a:pt x="101" y="54"/>
                  </a:lnTo>
                  <a:lnTo>
                    <a:pt x="94" y="56"/>
                  </a:lnTo>
                  <a:lnTo>
                    <a:pt x="83" y="59"/>
                  </a:lnTo>
                  <a:lnTo>
                    <a:pt x="83" y="53"/>
                  </a:lnTo>
                  <a:lnTo>
                    <a:pt x="80" y="50"/>
                  </a:lnTo>
                  <a:lnTo>
                    <a:pt x="77" y="49"/>
                  </a:lnTo>
                  <a:lnTo>
                    <a:pt x="72" y="46"/>
                  </a:lnTo>
                  <a:lnTo>
                    <a:pt x="76" y="44"/>
                  </a:lnTo>
                  <a:lnTo>
                    <a:pt x="77" y="43"/>
                  </a:lnTo>
                  <a:lnTo>
                    <a:pt x="70" y="42"/>
                  </a:lnTo>
                  <a:lnTo>
                    <a:pt x="70" y="39"/>
                  </a:lnTo>
                  <a:lnTo>
                    <a:pt x="72" y="39"/>
                  </a:lnTo>
                  <a:lnTo>
                    <a:pt x="73" y="37"/>
                  </a:lnTo>
                  <a:lnTo>
                    <a:pt x="73" y="35"/>
                  </a:lnTo>
                  <a:lnTo>
                    <a:pt x="72" y="35"/>
                  </a:lnTo>
                  <a:lnTo>
                    <a:pt x="70" y="36"/>
                  </a:lnTo>
                  <a:lnTo>
                    <a:pt x="70" y="37"/>
                  </a:lnTo>
                  <a:lnTo>
                    <a:pt x="69" y="38"/>
                  </a:lnTo>
                  <a:lnTo>
                    <a:pt x="67" y="36"/>
                  </a:lnTo>
                  <a:lnTo>
                    <a:pt x="62" y="36"/>
                  </a:lnTo>
                  <a:lnTo>
                    <a:pt x="64" y="39"/>
                  </a:lnTo>
                  <a:lnTo>
                    <a:pt x="65" y="39"/>
                  </a:lnTo>
                  <a:lnTo>
                    <a:pt x="66" y="43"/>
                  </a:lnTo>
                  <a:lnTo>
                    <a:pt x="65" y="43"/>
                  </a:lnTo>
                  <a:lnTo>
                    <a:pt x="61" y="41"/>
                  </a:lnTo>
                  <a:lnTo>
                    <a:pt x="57" y="38"/>
                  </a:lnTo>
                  <a:lnTo>
                    <a:pt x="53" y="37"/>
                  </a:lnTo>
                  <a:lnTo>
                    <a:pt x="44" y="37"/>
                  </a:lnTo>
                  <a:lnTo>
                    <a:pt x="41" y="35"/>
                  </a:lnTo>
                  <a:lnTo>
                    <a:pt x="39" y="33"/>
                  </a:lnTo>
                  <a:lnTo>
                    <a:pt x="36" y="33"/>
                  </a:lnTo>
                  <a:lnTo>
                    <a:pt x="26" y="35"/>
                  </a:lnTo>
                  <a:lnTo>
                    <a:pt x="19" y="35"/>
                  </a:lnTo>
                  <a:lnTo>
                    <a:pt x="14" y="38"/>
                  </a:lnTo>
                  <a:lnTo>
                    <a:pt x="11" y="39"/>
                  </a:lnTo>
                  <a:lnTo>
                    <a:pt x="7" y="32"/>
                  </a:lnTo>
                  <a:lnTo>
                    <a:pt x="6" y="27"/>
                  </a:lnTo>
                  <a:lnTo>
                    <a:pt x="2" y="22"/>
                  </a:lnTo>
                  <a:lnTo>
                    <a:pt x="0" y="20"/>
                  </a:lnTo>
                  <a:lnTo>
                    <a:pt x="0" y="17"/>
                  </a:lnTo>
                  <a:lnTo>
                    <a:pt x="3" y="16"/>
                  </a:lnTo>
                  <a:lnTo>
                    <a:pt x="10" y="14"/>
                  </a:lnTo>
                  <a:lnTo>
                    <a:pt x="18" y="12"/>
                  </a:lnTo>
                  <a:lnTo>
                    <a:pt x="93" y="6"/>
                  </a:lnTo>
                  <a:lnTo>
                    <a:pt x="98" y="16"/>
                  </a:lnTo>
                  <a:lnTo>
                    <a:pt x="189" y="11"/>
                  </a:lnTo>
                  <a:lnTo>
                    <a:pt x="190" y="19"/>
                  </a:lnTo>
                  <a:lnTo>
                    <a:pt x="197" y="19"/>
                  </a:lnTo>
                  <a:lnTo>
                    <a:pt x="194" y="0"/>
                  </a:lnTo>
                  <a:close/>
                </a:path>
              </a:pathLst>
            </a:custGeom>
            <a:solidFill>
              <a:schemeClr val="bg1">
                <a:lumMod val="75000"/>
              </a:schemeClr>
            </a:solidFill>
            <a:ln w="6350" cap="flat">
              <a:solidFill>
                <a:srgbClr val="FFFFFF"/>
              </a:solidFill>
              <a:prstDash val="solid"/>
              <a:miter lim="800000"/>
              <a:headEnd/>
              <a:tailEnd/>
            </a:ln>
          </p:spPr>
          <p:txBody>
            <a:bodyPr vert="horz" wrap="square" lIns="34972" tIns="17486" rIns="34972" bIns="17486" numCol="1" anchor="t" anchorCtr="0" compatLnSpc="1">
              <a:prstTxWarp prst="textNoShape">
                <a:avLst/>
              </a:prstTxWarp>
            </a:bodyPr>
            <a:lstStyle/>
            <a:p>
              <a:endParaRPr lang="en-US" sz="1377">
                <a:latin typeface="Roboto Light"/>
              </a:endParaRPr>
            </a:p>
          </p:txBody>
        </p:sp>
        <p:sp>
          <p:nvSpPr>
            <p:cNvPr id="543" name="Freeform 34"/>
            <p:cNvSpPr>
              <a:spLocks/>
            </p:cNvSpPr>
            <p:nvPr/>
          </p:nvSpPr>
          <p:spPr bwMode="auto">
            <a:xfrm>
              <a:off x="6802545" y="2950697"/>
              <a:ext cx="306933" cy="271518"/>
            </a:xfrm>
            <a:custGeom>
              <a:avLst/>
              <a:gdLst>
                <a:gd name="T0" fmla="*/ 176 w 182"/>
                <a:gd name="T1" fmla="*/ 147 h 161"/>
                <a:gd name="T2" fmla="*/ 171 w 182"/>
                <a:gd name="T3" fmla="*/ 146 h 161"/>
                <a:gd name="T4" fmla="*/ 160 w 182"/>
                <a:gd name="T5" fmla="*/ 139 h 161"/>
                <a:gd name="T6" fmla="*/ 152 w 182"/>
                <a:gd name="T7" fmla="*/ 134 h 161"/>
                <a:gd name="T8" fmla="*/ 155 w 182"/>
                <a:gd name="T9" fmla="*/ 130 h 161"/>
                <a:gd name="T10" fmla="*/ 166 w 182"/>
                <a:gd name="T11" fmla="*/ 128 h 161"/>
                <a:gd name="T12" fmla="*/ 162 w 182"/>
                <a:gd name="T13" fmla="*/ 118 h 161"/>
                <a:gd name="T14" fmla="*/ 148 w 182"/>
                <a:gd name="T15" fmla="*/ 122 h 161"/>
                <a:gd name="T16" fmla="*/ 148 w 182"/>
                <a:gd name="T17" fmla="*/ 119 h 161"/>
                <a:gd name="T18" fmla="*/ 154 w 182"/>
                <a:gd name="T19" fmla="*/ 114 h 161"/>
                <a:gd name="T20" fmla="*/ 150 w 182"/>
                <a:gd name="T21" fmla="*/ 99 h 161"/>
                <a:gd name="T22" fmla="*/ 84 w 182"/>
                <a:gd name="T23" fmla="*/ 82 h 161"/>
                <a:gd name="T24" fmla="*/ 84 w 182"/>
                <a:gd name="T25" fmla="*/ 73 h 161"/>
                <a:gd name="T26" fmla="*/ 87 w 182"/>
                <a:gd name="T27" fmla="*/ 64 h 161"/>
                <a:gd name="T28" fmla="*/ 90 w 182"/>
                <a:gd name="T29" fmla="*/ 58 h 161"/>
                <a:gd name="T30" fmla="*/ 97 w 182"/>
                <a:gd name="T31" fmla="*/ 43 h 161"/>
                <a:gd name="T32" fmla="*/ 99 w 182"/>
                <a:gd name="T33" fmla="*/ 37 h 161"/>
                <a:gd name="T34" fmla="*/ 102 w 182"/>
                <a:gd name="T35" fmla="*/ 23 h 161"/>
                <a:gd name="T36" fmla="*/ 98 w 182"/>
                <a:gd name="T37" fmla="*/ 14 h 161"/>
                <a:gd name="T38" fmla="*/ 94 w 182"/>
                <a:gd name="T39" fmla="*/ 9 h 161"/>
                <a:gd name="T40" fmla="*/ 97 w 182"/>
                <a:gd name="T41" fmla="*/ 2 h 161"/>
                <a:gd name="T42" fmla="*/ 0 w 182"/>
                <a:gd name="T43" fmla="*/ 47 h 161"/>
                <a:gd name="T44" fmla="*/ 11 w 182"/>
                <a:gd name="T45" fmla="*/ 64 h 161"/>
                <a:gd name="T46" fmla="*/ 13 w 182"/>
                <a:gd name="T47" fmla="*/ 75 h 161"/>
                <a:gd name="T48" fmla="*/ 13 w 182"/>
                <a:gd name="T49" fmla="*/ 94 h 161"/>
                <a:gd name="T50" fmla="*/ 9 w 182"/>
                <a:gd name="T51" fmla="*/ 110 h 161"/>
                <a:gd name="T52" fmla="*/ 9 w 182"/>
                <a:gd name="T53" fmla="*/ 131 h 161"/>
                <a:gd name="T54" fmla="*/ 15 w 182"/>
                <a:gd name="T55" fmla="*/ 136 h 161"/>
                <a:gd name="T56" fmla="*/ 25 w 182"/>
                <a:gd name="T57" fmla="*/ 134 h 161"/>
                <a:gd name="T58" fmla="*/ 44 w 182"/>
                <a:gd name="T59" fmla="*/ 139 h 161"/>
                <a:gd name="T60" fmla="*/ 72 w 182"/>
                <a:gd name="T61" fmla="*/ 142 h 161"/>
                <a:gd name="T62" fmla="*/ 78 w 182"/>
                <a:gd name="T63" fmla="*/ 138 h 161"/>
                <a:gd name="T64" fmla="*/ 70 w 182"/>
                <a:gd name="T65" fmla="*/ 137 h 161"/>
                <a:gd name="T66" fmla="*/ 77 w 182"/>
                <a:gd name="T67" fmla="*/ 132 h 161"/>
                <a:gd name="T68" fmla="*/ 97 w 182"/>
                <a:gd name="T69" fmla="*/ 142 h 161"/>
                <a:gd name="T70" fmla="*/ 98 w 182"/>
                <a:gd name="T71" fmla="*/ 150 h 161"/>
                <a:gd name="T72" fmla="*/ 111 w 182"/>
                <a:gd name="T73" fmla="*/ 155 h 161"/>
                <a:gd name="T74" fmla="*/ 121 w 182"/>
                <a:gd name="T75" fmla="*/ 154 h 161"/>
                <a:gd name="T76" fmla="*/ 132 w 182"/>
                <a:gd name="T77" fmla="*/ 150 h 161"/>
                <a:gd name="T78" fmla="*/ 142 w 182"/>
                <a:gd name="T79" fmla="*/ 153 h 161"/>
                <a:gd name="T80" fmla="*/ 142 w 182"/>
                <a:gd name="T81" fmla="*/ 141 h 161"/>
                <a:gd name="T82" fmla="*/ 150 w 182"/>
                <a:gd name="T83" fmla="*/ 147 h 161"/>
                <a:gd name="T84" fmla="*/ 168 w 182"/>
                <a:gd name="T85" fmla="*/ 154 h 161"/>
                <a:gd name="T86" fmla="*/ 169 w 182"/>
                <a:gd name="T87" fmla="*/ 161 h 161"/>
                <a:gd name="T88" fmla="*/ 176 w 182"/>
                <a:gd name="T89" fmla="*/ 158 h 161"/>
                <a:gd name="T90" fmla="*/ 181 w 182"/>
                <a:gd name="T91" fmla="*/ 154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2" h="161">
                  <a:moveTo>
                    <a:pt x="181" y="149"/>
                  </a:moveTo>
                  <a:lnTo>
                    <a:pt x="179" y="149"/>
                  </a:lnTo>
                  <a:lnTo>
                    <a:pt x="176" y="147"/>
                  </a:lnTo>
                  <a:lnTo>
                    <a:pt x="175" y="147"/>
                  </a:lnTo>
                  <a:lnTo>
                    <a:pt x="173" y="147"/>
                  </a:lnTo>
                  <a:lnTo>
                    <a:pt x="171" y="146"/>
                  </a:lnTo>
                  <a:lnTo>
                    <a:pt x="166" y="143"/>
                  </a:lnTo>
                  <a:lnTo>
                    <a:pt x="165" y="143"/>
                  </a:lnTo>
                  <a:lnTo>
                    <a:pt x="160" y="139"/>
                  </a:lnTo>
                  <a:lnTo>
                    <a:pt x="158" y="137"/>
                  </a:lnTo>
                  <a:lnTo>
                    <a:pt x="155" y="136"/>
                  </a:lnTo>
                  <a:lnTo>
                    <a:pt x="152" y="134"/>
                  </a:lnTo>
                  <a:lnTo>
                    <a:pt x="150" y="132"/>
                  </a:lnTo>
                  <a:lnTo>
                    <a:pt x="153" y="132"/>
                  </a:lnTo>
                  <a:lnTo>
                    <a:pt x="155" y="130"/>
                  </a:lnTo>
                  <a:lnTo>
                    <a:pt x="160" y="130"/>
                  </a:lnTo>
                  <a:lnTo>
                    <a:pt x="161" y="128"/>
                  </a:lnTo>
                  <a:lnTo>
                    <a:pt x="166" y="128"/>
                  </a:lnTo>
                  <a:lnTo>
                    <a:pt x="168" y="126"/>
                  </a:lnTo>
                  <a:lnTo>
                    <a:pt x="165" y="121"/>
                  </a:lnTo>
                  <a:lnTo>
                    <a:pt x="162" y="118"/>
                  </a:lnTo>
                  <a:lnTo>
                    <a:pt x="161" y="118"/>
                  </a:lnTo>
                  <a:lnTo>
                    <a:pt x="151" y="121"/>
                  </a:lnTo>
                  <a:lnTo>
                    <a:pt x="148" y="122"/>
                  </a:lnTo>
                  <a:lnTo>
                    <a:pt x="145" y="122"/>
                  </a:lnTo>
                  <a:lnTo>
                    <a:pt x="145" y="121"/>
                  </a:lnTo>
                  <a:lnTo>
                    <a:pt x="148" y="119"/>
                  </a:lnTo>
                  <a:lnTo>
                    <a:pt x="151" y="118"/>
                  </a:lnTo>
                  <a:lnTo>
                    <a:pt x="154" y="116"/>
                  </a:lnTo>
                  <a:lnTo>
                    <a:pt x="154" y="114"/>
                  </a:lnTo>
                  <a:lnTo>
                    <a:pt x="154" y="110"/>
                  </a:lnTo>
                  <a:lnTo>
                    <a:pt x="153" y="103"/>
                  </a:lnTo>
                  <a:lnTo>
                    <a:pt x="150" y="99"/>
                  </a:lnTo>
                  <a:lnTo>
                    <a:pt x="148" y="95"/>
                  </a:lnTo>
                  <a:lnTo>
                    <a:pt x="149" y="79"/>
                  </a:lnTo>
                  <a:lnTo>
                    <a:pt x="84" y="82"/>
                  </a:lnTo>
                  <a:lnTo>
                    <a:pt x="83" y="78"/>
                  </a:lnTo>
                  <a:lnTo>
                    <a:pt x="83" y="75"/>
                  </a:lnTo>
                  <a:lnTo>
                    <a:pt x="84" y="73"/>
                  </a:lnTo>
                  <a:lnTo>
                    <a:pt x="87" y="71"/>
                  </a:lnTo>
                  <a:lnTo>
                    <a:pt x="87" y="66"/>
                  </a:lnTo>
                  <a:lnTo>
                    <a:pt x="87" y="64"/>
                  </a:lnTo>
                  <a:lnTo>
                    <a:pt x="88" y="61"/>
                  </a:lnTo>
                  <a:lnTo>
                    <a:pt x="89" y="60"/>
                  </a:lnTo>
                  <a:lnTo>
                    <a:pt x="90" y="58"/>
                  </a:lnTo>
                  <a:lnTo>
                    <a:pt x="91" y="51"/>
                  </a:lnTo>
                  <a:lnTo>
                    <a:pt x="93" y="49"/>
                  </a:lnTo>
                  <a:lnTo>
                    <a:pt x="97" y="43"/>
                  </a:lnTo>
                  <a:lnTo>
                    <a:pt x="98" y="41"/>
                  </a:lnTo>
                  <a:lnTo>
                    <a:pt x="98" y="37"/>
                  </a:lnTo>
                  <a:lnTo>
                    <a:pt x="99" y="37"/>
                  </a:lnTo>
                  <a:lnTo>
                    <a:pt x="102" y="34"/>
                  </a:lnTo>
                  <a:lnTo>
                    <a:pt x="103" y="26"/>
                  </a:lnTo>
                  <a:lnTo>
                    <a:pt x="102" y="23"/>
                  </a:lnTo>
                  <a:lnTo>
                    <a:pt x="99" y="21"/>
                  </a:lnTo>
                  <a:lnTo>
                    <a:pt x="99" y="19"/>
                  </a:lnTo>
                  <a:lnTo>
                    <a:pt x="98" y="14"/>
                  </a:lnTo>
                  <a:lnTo>
                    <a:pt x="98" y="13"/>
                  </a:lnTo>
                  <a:lnTo>
                    <a:pt x="97" y="11"/>
                  </a:lnTo>
                  <a:lnTo>
                    <a:pt x="94" y="9"/>
                  </a:lnTo>
                  <a:lnTo>
                    <a:pt x="98" y="7"/>
                  </a:lnTo>
                  <a:lnTo>
                    <a:pt x="98" y="5"/>
                  </a:lnTo>
                  <a:lnTo>
                    <a:pt x="97" y="2"/>
                  </a:lnTo>
                  <a:lnTo>
                    <a:pt x="94" y="0"/>
                  </a:lnTo>
                  <a:lnTo>
                    <a:pt x="0" y="3"/>
                  </a:lnTo>
                  <a:lnTo>
                    <a:pt x="0" y="47"/>
                  </a:lnTo>
                  <a:lnTo>
                    <a:pt x="7" y="53"/>
                  </a:lnTo>
                  <a:lnTo>
                    <a:pt x="7" y="55"/>
                  </a:lnTo>
                  <a:lnTo>
                    <a:pt x="11" y="64"/>
                  </a:lnTo>
                  <a:lnTo>
                    <a:pt x="12" y="66"/>
                  </a:lnTo>
                  <a:lnTo>
                    <a:pt x="12" y="72"/>
                  </a:lnTo>
                  <a:lnTo>
                    <a:pt x="13" y="75"/>
                  </a:lnTo>
                  <a:lnTo>
                    <a:pt x="15" y="83"/>
                  </a:lnTo>
                  <a:lnTo>
                    <a:pt x="17" y="89"/>
                  </a:lnTo>
                  <a:lnTo>
                    <a:pt x="13" y="94"/>
                  </a:lnTo>
                  <a:lnTo>
                    <a:pt x="11" y="102"/>
                  </a:lnTo>
                  <a:lnTo>
                    <a:pt x="11" y="105"/>
                  </a:lnTo>
                  <a:lnTo>
                    <a:pt x="9" y="110"/>
                  </a:lnTo>
                  <a:lnTo>
                    <a:pt x="12" y="117"/>
                  </a:lnTo>
                  <a:lnTo>
                    <a:pt x="12" y="121"/>
                  </a:lnTo>
                  <a:lnTo>
                    <a:pt x="9" y="131"/>
                  </a:lnTo>
                  <a:lnTo>
                    <a:pt x="6" y="136"/>
                  </a:lnTo>
                  <a:lnTo>
                    <a:pt x="10" y="136"/>
                  </a:lnTo>
                  <a:lnTo>
                    <a:pt x="15" y="136"/>
                  </a:lnTo>
                  <a:lnTo>
                    <a:pt x="18" y="134"/>
                  </a:lnTo>
                  <a:lnTo>
                    <a:pt x="22" y="134"/>
                  </a:lnTo>
                  <a:lnTo>
                    <a:pt x="25" y="134"/>
                  </a:lnTo>
                  <a:lnTo>
                    <a:pt x="34" y="136"/>
                  </a:lnTo>
                  <a:lnTo>
                    <a:pt x="39" y="137"/>
                  </a:lnTo>
                  <a:lnTo>
                    <a:pt x="44" y="139"/>
                  </a:lnTo>
                  <a:lnTo>
                    <a:pt x="51" y="142"/>
                  </a:lnTo>
                  <a:lnTo>
                    <a:pt x="64" y="142"/>
                  </a:lnTo>
                  <a:lnTo>
                    <a:pt x="72" y="142"/>
                  </a:lnTo>
                  <a:lnTo>
                    <a:pt x="79" y="142"/>
                  </a:lnTo>
                  <a:lnTo>
                    <a:pt x="80" y="141"/>
                  </a:lnTo>
                  <a:lnTo>
                    <a:pt x="78" y="138"/>
                  </a:lnTo>
                  <a:lnTo>
                    <a:pt x="73" y="138"/>
                  </a:lnTo>
                  <a:lnTo>
                    <a:pt x="72" y="138"/>
                  </a:lnTo>
                  <a:lnTo>
                    <a:pt x="70" y="137"/>
                  </a:lnTo>
                  <a:lnTo>
                    <a:pt x="71" y="134"/>
                  </a:lnTo>
                  <a:lnTo>
                    <a:pt x="72" y="132"/>
                  </a:lnTo>
                  <a:lnTo>
                    <a:pt x="77" y="132"/>
                  </a:lnTo>
                  <a:lnTo>
                    <a:pt x="84" y="135"/>
                  </a:lnTo>
                  <a:lnTo>
                    <a:pt x="91" y="141"/>
                  </a:lnTo>
                  <a:lnTo>
                    <a:pt x="97" y="142"/>
                  </a:lnTo>
                  <a:lnTo>
                    <a:pt x="101" y="140"/>
                  </a:lnTo>
                  <a:lnTo>
                    <a:pt x="100" y="144"/>
                  </a:lnTo>
                  <a:lnTo>
                    <a:pt x="98" y="150"/>
                  </a:lnTo>
                  <a:lnTo>
                    <a:pt x="100" y="153"/>
                  </a:lnTo>
                  <a:lnTo>
                    <a:pt x="106" y="155"/>
                  </a:lnTo>
                  <a:lnTo>
                    <a:pt x="111" y="155"/>
                  </a:lnTo>
                  <a:lnTo>
                    <a:pt x="115" y="158"/>
                  </a:lnTo>
                  <a:lnTo>
                    <a:pt x="119" y="158"/>
                  </a:lnTo>
                  <a:lnTo>
                    <a:pt x="121" y="154"/>
                  </a:lnTo>
                  <a:lnTo>
                    <a:pt x="125" y="150"/>
                  </a:lnTo>
                  <a:lnTo>
                    <a:pt x="128" y="149"/>
                  </a:lnTo>
                  <a:lnTo>
                    <a:pt x="132" y="150"/>
                  </a:lnTo>
                  <a:lnTo>
                    <a:pt x="136" y="155"/>
                  </a:lnTo>
                  <a:lnTo>
                    <a:pt x="140" y="155"/>
                  </a:lnTo>
                  <a:lnTo>
                    <a:pt x="142" y="153"/>
                  </a:lnTo>
                  <a:lnTo>
                    <a:pt x="140" y="145"/>
                  </a:lnTo>
                  <a:lnTo>
                    <a:pt x="140" y="143"/>
                  </a:lnTo>
                  <a:lnTo>
                    <a:pt x="142" y="141"/>
                  </a:lnTo>
                  <a:lnTo>
                    <a:pt x="146" y="141"/>
                  </a:lnTo>
                  <a:lnTo>
                    <a:pt x="150" y="143"/>
                  </a:lnTo>
                  <a:lnTo>
                    <a:pt x="150" y="147"/>
                  </a:lnTo>
                  <a:lnTo>
                    <a:pt x="158" y="148"/>
                  </a:lnTo>
                  <a:lnTo>
                    <a:pt x="165" y="151"/>
                  </a:lnTo>
                  <a:lnTo>
                    <a:pt x="168" y="154"/>
                  </a:lnTo>
                  <a:lnTo>
                    <a:pt x="166" y="157"/>
                  </a:lnTo>
                  <a:lnTo>
                    <a:pt x="165" y="161"/>
                  </a:lnTo>
                  <a:lnTo>
                    <a:pt x="169" y="161"/>
                  </a:lnTo>
                  <a:lnTo>
                    <a:pt x="171" y="158"/>
                  </a:lnTo>
                  <a:lnTo>
                    <a:pt x="173" y="156"/>
                  </a:lnTo>
                  <a:lnTo>
                    <a:pt x="176" y="158"/>
                  </a:lnTo>
                  <a:lnTo>
                    <a:pt x="176" y="160"/>
                  </a:lnTo>
                  <a:lnTo>
                    <a:pt x="178" y="157"/>
                  </a:lnTo>
                  <a:lnTo>
                    <a:pt x="181" y="154"/>
                  </a:lnTo>
                  <a:lnTo>
                    <a:pt x="182" y="153"/>
                  </a:lnTo>
                  <a:lnTo>
                    <a:pt x="181" y="149"/>
                  </a:lnTo>
                  <a:close/>
                </a:path>
              </a:pathLst>
            </a:custGeom>
            <a:grpFill/>
            <a:ln w="6350" cap="flat">
              <a:solidFill>
                <a:srgbClr val="FFFFFF"/>
              </a:solidFill>
              <a:prstDash val="solid"/>
              <a:miter lim="800000"/>
              <a:headEnd/>
              <a:tailEnd/>
            </a:ln>
          </p:spPr>
          <p:txBody>
            <a:bodyPr vert="horz" wrap="square" lIns="34972" tIns="17486" rIns="34972" bIns="17486" numCol="1" anchor="t" anchorCtr="0" compatLnSpc="1">
              <a:prstTxWarp prst="textNoShape">
                <a:avLst/>
              </a:prstTxWarp>
            </a:bodyPr>
            <a:lstStyle/>
            <a:p>
              <a:endParaRPr lang="en-US" sz="1377">
                <a:latin typeface="Roboto Light"/>
              </a:endParaRPr>
            </a:p>
          </p:txBody>
        </p:sp>
        <p:sp>
          <p:nvSpPr>
            <p:cNvPr id="544" name="Freeform 35"/>
            <p:cNvSpPr>
              <a:spLocks/>
            </p:cNvSpPr>
            <p:nvPr/>
          </p:nvSpPr>
          <p:spPr bwMode="auto">
            <a:xfrm>
              <a:off x="6765443" y="2707850"/>
              <a:ext cx="274890" cy="247908"/>
            </a:xfrm>
            <a:custGeom>
              <a:avLst/>
              <a:gdLst>
                <a:gd name="T0" fmla="*/ 6 w 163"/>
                <a:gd name="T1" fmla="*/ 123 h 147"/>
                <a:gd name="T2" fmla="*/ 4 w 163"/>
                <a:gd name="T3" fmla="*/ 121 h 147"/>
                <a:gd name="T4" fmla="*/ 7 w 163"/>
                <a:gd name="T5" fmla="*/ 124 h 147"/>
                <a:gd name="T6" fmla="*/ 10 w 163"/>
                <a:gd name="T7" fmla="*/ 125 h 147"/>
                <a:gd name="T8" fmla="*/ 12 w 163"/>
                <a:gd name="T9" fmla="*/ 123 h 147"/>
                <a:gd name="T10" fmla="*/ 22 w 163"/>
                <a:gd name="T11" fmla="*/ 124 h 147"/>
                <a:gd name="T12" fmla="*/ 22 w 163"/>
                <a:gd name="T13" fmla="*/ 147 h 147"/>
                <a:gd name="T14" fmla="*/ 116 w 163"/>
                <a:gd name="T15" fmla="*/ 144 h 147"/>
                <a:gd name="T16" fmla="*/ 117 w 163"/>
                <a:gd name="T17" fmla="*/ 144 h 147"/>
                <a:gd name="T18" fmla="*/ 119 w 163"/>
                <a:gd name="T19" fmla="*/ 139 h 147"/>
                <a:gd name="T20" fmla="*/ 120 w 163"/>
                <a:gd name="T21" fmla="*/ 136 h 147"/>
                <a:gd name="T22" fmla="*/ 119 w 163"/>
                <a:gd name="T23" fmla="*/ 133 h 147"/>
                <a:gd name="T24" fmla="*/ 119 w 163"/>
                <a:gd name="T25" fmla="*/ 127 h 147"/>
                <a:gd name="T26" fmla="*/ 119 w 163"/>
                <a:gd name="T27" fmla="*/ 125 h 147"/>
                <a:gd name="T28" fmla="*/ 117 w 163"/>
                <a:gd name="T29" fmla="*/ 122 h 147"/>
                <a:gd name="T30" fmla="*/ 116 w 163"/>
                <a:gd name="T31" fmla="*/ 121 h 147"/>
                <a:gd name="T32" fmla="*/ 116 w 163"/>
                <a:gd name="T33" fmla="*/ 119 h 147"/>
                <a:gd name="T34" fmla="*/ 117 w 163"/>
                <a:gd name="T35" fmla="*/ 117 h 147"/>
                <a:gd name="T36" fmla="*/ 116 w 163"/>
                <a:gd name="T37" fmla="*/ 116 h 147"/>
                <a:gd name="T38" fmla="*/ 118 w 163"/>
                <a:gd name="T39" fmla="*/ 113 h 147"/>
                <a:gd name="T40" fmla="*/ 121 w 163"/>
                <a:gd name="T41" fmla="*/ 109 h 147"/>
                <a:gd name="T42" fmla="*/ 122 w 163"/>
                <a:gd name="T43" fmla="*/ 109 h 147"/>
                <a:gd name="T44" fmla="*/ 121 w 163"/>
                <a:gd name="T45" fmla="*/ 107 h 147"/>
                <a:gd name="T46" fmla="*/ 123 w 163"/>
                <a:gd name="T47" fmla="*/ 103 h 147"/>
                <a:gd name="T48" fmla="*/ 125 w 163"/>
                <a:gd name="T49" fmla="*/ 100 h 147"/>
                <a:gd name="T50" fmla="*/ 123 w 163"/>
                <a:gd name="T51" fmla="*/ 99 h 147"/>
                <a:gd name="T52" fmla="*/ 124 w 163"/>
                <a:gd name="T53" fmla="*/ 95 h 147"/>
                <a:gd name="T54" fmla="*/ 127 w 163"/>
                <a:gd name="T55" fmla="*/ 92 h 147"/>
                <a:gd name="T56" fmla="*/ 132 w 163"/>
                <a:gd name="T57" fmla="*/ 86 h 147"/>
                <a:gd name="T58" fmla="*/ 135 w 163"/>
                <a:gd name="T59" fmla="*/ 81 h 147"/>
                <a:gd name="T60" fmla="*/ 135 w 163"/>
                <a:gd name="T61" fmla="*/ 77 h 147"/>
                <a:gd name="T62" fmla="*/ 137 w 163"/>
                <a:gd name="T63" fmla="*/ 72 h 147"/>
                <a:gd name="T64" fmla="*/ 138 w 163"/>
                <a:gd name="T65" fmla="*/ 72 h 147"/>
                <a:gd name="T66" fmla="*/ 140 w 163"/>
                <a:gd name="T67" fmla="*/ 70 h 147"/>
                <a:gd name="T68" fmla="*/ 141 w 163"/>
                <a:gd name="T69" fmla="*/ 67 h 147"/>
                <a:gd name="T70" fmla="*/ 143 w 163"/>
                <a:gd name="T71" fmla="*/ 65 h 147"/>
                <a:gd name="T72" fmla="*/ 147 w 163"/>
                <a:gd name="T73" fmla="*/ 63 h 147"/>
                <a:gd name="T74" fmla="*/ 146 w 163"/>
                <a:gd name="T75" fmla="*/ 60 h 147"/>
                <a:gd name="T76" fmla="*/ 148 w 163"/>
                <a:gd name="T77" fmla="*/ 58 h 147"/>
                <a:gd name="T78" fmla="*/ 150 w 163"/>
                <a:gd name="T79" fmla="*/ 54 h 147"/>
                <a:gd name="T80" fmla="*/ 150 w 163"/>
                <a:gd name="T81" fmla="*/ 48 h 147"/>
                <a:gd name="T82" fmla="*/ 150 w 163"/>
                <a:gd name="T83" fmla="*/ 43 h 147"/>
                <a:gd name="T84" fmla="*/ 153 w 163"/>
                <a:gd name="T85" fmla="*/ 39 h 147"/>
                <a:gd name="T86" fmla="*/ 156 w 163"/>
                <a:gd name="T87" fmla="*/ 37 h 147"/>
                <a:gd name="T88" fmla="*/ 156 w 163"/>
                <a:gd name="T89" fmla="*/ 35 h 147"/>
                <a:gd name="T90" fmla="*/ 157 w 163"/>
                <a:gd name="T91" fmla="*/ 33 h 147"/>
                <a:gd name="T92" fmla="*/ 157 w 163"/>
                <a:gd name="T93" fmla="*/ 29 h 147"/>
                <a:gd name="T94" fmla="*/ 160 w 163"/>
                <a:gd name="T95" fmla="*/ 28 h 147"/>
                <a:gd name="T96" fmla="*/ 161 w 163"/>
                <a:gd name="T97" fmla="*/ 26 h 147"/>
                <a:gd name="T98" fmla="*/ 162 w 163"/>
                <a:gd name="T99" fmla="*/ 24 h 147"/>
                <a:gd name="T100" fmla="*/ 163 w 163"/>
                <a:gd name="T101" fmla="*/ 22 h 147"/>
                <a:gd name="T102" fmla="*/ 163 w 163"/>
                <a:gd name="T103" fmla="*/ 19 h 147"/>
                <a:gd name="T104" fmla="*/ 138 w 163"/>
                <a:gd name="T105" fmla="*/ 20 h 147"/>
                <a:gd name="T106" fmla="*/ 148 w 163"/>
                <a:gd name="T107" fmla="*/ 5 h 147"/>
                <a:gd name="T108" fmla="*/ 147 w 163"/>
                <a:gd name="T109" fmla="*/ 0 h 147"/>
                <a:gd name="T110" fmla="*/ 0 w 163"/>
                <a:gd name="T111" fmla="*/ 4 h 147"/>
                <a:gd name="T112" fmla="*/ 7 w 163"/>
                <a:gd name="T113" fmla="*/ 47 h 147"/>
                <a:gd name="T114" fmla="*/ 6 w 163"/>
                <a:gd name="T115" fmla="*/ 123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3" h="147">
                  <a:moveTo>
                    <a:pt x="6" y="123"/>
                  </a:moveTo>
                  <a:lnTo>
                    <a:pt x="4" y="121"/>
                  </a:lnTo>
                  <a:lnTo>
                    <a:pt x="7" y="124"/>
                  </a:lnTo>
                  <a:lnTo>
                    <a:pt x="10" y="125"/>
                  </a:lnTo>
                  <a:lnTo>
                    <a:pt x="12" y="123"/>
                  </a:lnTo>
                  <a:lnTo>
                    <a:pt x="22" y="124"/>
                  </a:lnTo>
                  <a:lnTo>
                    <a:pt x="22" y="147"/>
                  </a:lnTo>
                  <a:lnTo>
                    <a:pt x="116" y="144"/>
                  </a:lnTo>
                  <a:lnTo>
                    <a:pt x="117" y="144"/>
                  </a:lnTo>
                  <a:lnTo>
                    <a:pt x="119" y="139"/>
                  </a:lnTo>
                  <a:lnTo>
                    <a:pt x="120" y="136"/>
                  </a:lnTo>
                  <a:lnTo>
                    <a:pt x="119" y="133"/>
                  </a:lnTo>
                  <a:lnTo>
                    <a:pt x="119" y="127"/>
                  </a:lnTo>
                  <a:lnTo>
                    <a:pt x="119" y="125"/>
                  </a:lnTo>
                  <a:lnTo>
                    <a:pt x="117" y="122"/>
                  </a:lnTo>
                  <a:lnTo>
                    <a:pt x="116" y="121"/>
                  </a:lnTo>
                  <a:lnTo>
                    <a:pt x="116" y="119"/>
                  </a:lnTo>
                  <a:lnTo>
                    <a:pt x="117" y="117"/>
                  </a:lnTo>
                  <a:lnTo>
                    <a:pt x="116" y="116"/>
                  </a:lnTo>
                  <a:lnTo>
                    <a:pt x="118" y="113"/>
                  </a:lnTo>
                  <a:lnTo>
                    <a:pt x="121" y="109"/>
                  </a:lnTo>
                  <a:lnTo>
                    <a:pt x="122" y="109"/>
                  </a:lnTo>
                  <a:lnTo>
                    <a:pt x="121" y="107"/>
                  </a:lnTo>
                  <a:lnTo>
                    <a:pt x="123" y="103"/>
                  </a:lnTo>
                  <a:lnTo>
                    <a:pt x="125" y="100"/>
                  </a:lnTo>
                  <a:lnTo>
                    <a:pt x="123" y="99"/>
                  </a:lnTo>
                  <a:lnTo>
                    <a:pt x="124" y="95"/>
                  </a:lnTo>
                  <a:lnTo>
                    <a:pt x="127" y="92"/>
                  </a:lnTo>
                  <a:lnTo>
                    <a:pt x="132" y="86"/>
                  </a:lnTo>
                  <a:lnTo>
                    <a:pt x="135" y="81"/>
                  </a:lnTo>
                  <a:lnTo>
                    <a:pt x="135" y="77"/>
                  </a:lnTo>
                  <a:lnTo>
                    <a:pt x="137" y="72"/>
                  </a:lnTo>
                  <a:lnTo>
                    <a:pt x="138" y="72"/>
                  </a:lnTo>
                  <a:lnTo>
                    <a:pt x="140" y="70"/>
                  </a:lnTo>
                  <a:lnTo>
                    <a:pt x="141" y="67"/>
                  </a:lnTo>
                  <a:lnTo>
                    <a:pt x="143" y="65"/>
                  </a:lnTo>
                  <a:lnTo>
                    <a:pt x="147" y="63"/>
                  </a:lnTo>
                  <a:lnTo>
                    <a:pt x="146" y="60"/>
                  </a:lnTo>
                  <a:lnTo>
                    <a:pt x="148" y="58"/>
                  </a:lnTo>
                  <a:lnTo>
                    <a:pt x="150" y="54"/>
                  </a:lnTo>
                  <a:lnTo>
                    <a:pt x="150" y="48"/>
                  </a:lnTo>
                  <a:lnTo>
                    <a:pt x="150" y="43"/>
                  </a:lnTo>
                  <a:lnTo>
                    <a:pt x="153" y="39"/>
                  </a:lnTo>
                  <a:lnTo>
                    <a:pt x="156" y="37"/>
                  </a:lnTo>
                  <a:lnTo>
                    <a:pt x="156" y="35"/>
                  </a:lnTo>
                  <a:lnTo>
                    <a:pt x="157" y="33"/>
                  </a:lnTo>
                  <a:lnTo>
                    <a:pt x="157" y="29"/>
                  </a:lnTo>
                  <a:lnTo>
                    <a:pt x="160" y="28"/>
                  </a:lnTo>
                  <a:lnTo>
                    <a:pt x="161" y="26"/>
                  </a:lnTo>
                  <a:lnTo>
                    <a:pt x="162" y="24"/>
                  </a:lnTo>
                  <a:lnTo>
                    <a:pt x="163" y="22"/>
                  </a:lnTo>
                  <a:lnTo>
                    <a:pt x="163" y="19"/>
                  </a:lnTo>
                  <a:lnTo>
                    <a:pt x="138" y="20"/>
                  </a:lnTo>
                  <a:lnTo>
                    <a:pt x="148" y="5"/>
                  </a:lnTo>
                  <a:lnTo>
                    <a:pt x="147" y="0"/>
                  </a:lnTo>
                  <a:lnTo>
                    <a:pt x="0" y="4"/>
                  </a:lnTo>
                  <a:lnTo>
                    <a:pt x="7" y="47"/>
                  </a:lnTo>
                  <a:lnTo>
                    <a:pt x="6" y="123"/>
                  </a:lnTo>
                  <a:close/>
                </a:path>
              </a:pathLst>
            </a:custGeom>
            <a:grpFill/>
            <a:ln w="6350" cap="flat">
              <a:solidFill>
                <a:srgbClr val="FFFFFF"/>
              </a:solidFill>
              <a:prstDash val="solid"/>
              <a:miter lim="800000"/>
              <a:headEnd/>
              <a:tailEnd/>
            </a:ln>
          </p:spPr>
          <p:txBody>
            <a:bodyPr vert="horz" wrap="square" lIns="34972" tIns="17486" rIns="34972" bIns="17486" numCol="1" anchor="t" anchorCtr="0" compatLnSpc="1">
              <a:prstTxWarp prst="textNoShape">
                <a:avLst/>
              </a:prstTxWarp>
            </a:bodyPr>
            <a:lstStyle/>
            <a:p>
              <a:endParaRPr lang="en-US" sz="1377">
                <a:latin typeface="Roboto Light"/>
              </a:endParaRPr>
            </a:p>
          </p:txBody>
        </p:sp>
        <p:sp>
          <p:nvSpPr>
            <p:cNvPr id="545" name="Freeform 36"/>
            <p:cNvSpPr>
              <a:spLocks/>
            </p:cNvSpPr>
            <p:nvPr/>
          </p:nvSpPr>
          <p:spPr bwMode="auto">
            <a:xfrm>
              <a:off x="7011664" y="2657257"/>
              <a:ext cx="465458" cy="151779"/>
            </a:xfrm>
            <a:custGeom>
              <a:avLst/>
              <a:gdLst>
                <a:gd name="T0" fmla="*/ 193 w 326"/>
                <a:gd name="T1" fmla="*/ 14 h 107"/>
                <a:gd name="T2" fmla="*/ 83 w 326"/>
                <a:gd name="T3" fmla="*/ 21 h 107"/>
                <a:gd name="T4" fmla="*/ 85 w 326"/>
                <a:gd name="T5" fmla="*/ 31 h 107"/>
                <a:gd name="T6" fmla="*/ 26 w 326"/>
                <a:gd name="T7" fmla="*/ 32 h 107"/>
                <a:gd name="T8" fmla="*/ 24 w 326"/>
                <a:gd name="T9" fmla="*/ 33 h 107"/>
                <a:gd name="T10" fmla="*/ 24 w 326"/>
                <a:gd name="T11" fmla="*/ 36 h 107"/>
                <a:gd name="T12" fmla="*/ 24 w 326"/>
                <a:gd name="T13" fmla="*/ 39 h 107"/>
                <a:gd name="T14" fmla="*/ 23 w 326"/>
                <a:gd name="T15" fmla="*/ 42 h 107"/>
                <a:gd name="T16" fmla="*/ 21 w 326"/>
                <a:gd name="T17" fmla="*/ 43 h 107"/>
                <a:gd name="T18" fmla="*/ 20 w 326"/>
                <a:gd name="T19" fmla="*/ 45 h 107"/>
                <a:gd name="T20" fmla="*/ 21 w 326"/>
                <a:gd name="T21" fmla="*/ 46 h 107"/>
                <a:gd name="T22" fmla="*/ 23 w 326"/>
                <a:gd name="T23" fmla="*/ 50 h 107"/>
                <a:gd name="T24" fmla="*/ 22 w 326"/>
                <a:gd name="T25" fmla="*/ 52 h 107"/>
                <a:gd name="T26" fmla="*/ 20 w 326"/>
                <a:gd name="T27" fmla="*/ 55 h 107"/>
                <a:gd name="T28" fmla="*/ 19 w 326"/>
                <a:gd name="T29" fmla="*/ 58 h 107"/>
                <a:gd name="T30" fmla="*/ 20 w 326"/>
                <a:gd name="T31" fmla="*/ 58 h 107"/>
                <a:gd name="T32" fmla="*/ 20 w 326"/>
                <a:gd name="T33" fmla="*/ 62 h 107"/>
                <a:gd name="T34" fmla="*/ 19 w 326"/>
                <a:gd name="T35" fmla="*/ 64 h 107"/>
                <a:gd name="T36" fmla="*/ 18 w 326"/>
                <a:gd name="T37" fmla="*/ 66 h 107"/>
                <a:gd name="T38" fmla="*/ 16 w 326"/>
                <a:gd name="T39" fmla="*/ 69 h 107"/>
                <a:gd name="T40" fmla="*/ 13 w 326"/>
                <a:gd name="T41" fmla="*/ 70 h 107"/>
                <a:gd name="T42" fmla="*/ 13 w 326"/>
                <a:gd name="T43" fmla="*/ 75 h 107"/>
                <a:gd name="T44" fmla="*/ 12 w 326"/>
                <a:gd name="T45" fmla="*/ 77 h 107"/>
                <a:gd name="T46" fmla="*/ 12 w 326"/>
                <a:gd name="T47" fmla="*/ 79 h 107"/>
                <a:gd name="T48" fmla="*/ 8 w 326"/>
                <a:gd name="T49" fmla="*/ 82 h 107"/>
                <a:gd name="T50" fmla="*/ 5 w 326"/>
                <a:gd name="T51" fmla="*/ 87 h 107"/>
                <a:gd name="T52" fmla="*/ 5 w 326"/>
                <a:gd name="T53" fmla="*/ 92 h 107"/>
                <a:gd name="T54" fmla="*/ 5 w 326"/>
                <a:gd name="T55" fmla="*/ 99 h 107"/>
                <a:gd name="T56" fmla="*/ 2 w 326"/>
                <a:gd name="T57" fmla="*/ 104 h 107"/>
                <a:gd name="T58" fmla="*/ 0 w 326"/>
                <a:gd name="T59" fmla="*/ 107 h 107"/>
                <a:gd name="T60" fmla="*/ 0 w 326"/>
                <a:gd name="T61" fmla="*/ 107 h 107"/>
                <a:gd name="T62" fmla="*/ 232 w 326"/>
                <a:gd name="T63" fmla="*/ 89 h 107"/>
                <a:gd name="T64" fmla="*/ 232 w 326"/>
                <a:gd name="T65" fmla="*/ 89 h 107"/>
                <a:gd name="T66" fmla="*/ 232 w 326"/>
                <a:gd name="T67" fmla="*/ 88 h 107"/>
                <a:gd name="T68" fmla="*/ 233 w 326"/>
                <a:gd name="T69" fmla="*/ 82 h 107"/>
                <a:gd name="T70" fmla="*/ 233 w 326"/>
                <a:gd name="T71" fmla="*/ 79 h 107"/>
                <a:gd name="T72" fmla="*/ 237 w 326"/>
                <a:gd name="T73" fmla="*/ 75 h 107"/>
                <a:gd name="T74" fmla="*/ 240 w 326"/>
                <a:gd name="T75" fmla="*/ 75 h 107"/>
                <a:gd name="T76" fmla="*/ 244 w 326"/>
                <a:gd name="T77" fmla="*/ 72 h 107"/>
                <a:gd name="T78" fmla="*/ 243 w 326"/>
                <a:gd name="T79" fmla="*/ 68 h 107"/>
                <a:gd name="T80" fmla="*/ 246 w 326"/>
                <a:gd name="T81" fmla="*/ 64 h 107"/>
                <a:gd name="T82" fmla="*/ 280 w 326"/>
                <a:gd name="T83" fmla="*/ 44 h 107"/>
                <a:gd name="T84" fmla="*/ 285 w 326"/>
                <a:gd name="T85" fmla="*/ 41 h 107"/>
                <a:gd name="T86" fmla="*/ 287 w 326"/>
                <a:gd name="T87" fmla="*/ 37 h 107"/>
                <a:gd name="T88" fmla="*/ 291 w 326"/>
                <a:gd name="T89" fmla="*/ 31 h 107"/>
                <a:gd name="T90" fmla="*/ 294 w 326"/>
                <a:gd name="T91" fmla="*/ 31 h 107"/>
                <a:gd name="T92" fmla="*/ 297 w 326"/>
                <a:gd name="T93" fmla="*/ 35 h 107"/>
                <a:gd name="T94" fmla="*/ 301 w 326"/>
                <a:gd name="T95" fmla="*/ 31 h 107"/>
                <a:gd name="T96" fmla="*/ 306 w 326"/>
                <a:gd name="T97" fmla="*/ 25 h 107"/>
                <a:gd name="T98" fmla="*/ 317 w 326"/>
                <a:gd name="T99" fmla="*/ 23 h 107"/>
                <a:gd name="T100" fmla="*/ 318 w 326"/>
                <a:gd name="T101" fmla="*/ 19 h 107"/>
                <a:gd name="T102" fmla="*/ 321 w 326"/>
                <a:gd name="T103" fmla="*/ 14 h 107"/>
                <a:gd name="T104" fmla="*/ 325 w 326"/>
                <a:gd name="T105" fmla="*/ 12 h 107"/>
                <a:gd name="T106" fmla="*/ 326 w 326"/>
                <a:gd name="T107" fmla="*/ 12 h 107"/>
                <a:gd name="T108" fmla="*/ 326 w 326"/>
                <a:gd name="T109" fmla="*/ 0 h 107"/>
                <a:gd name="T110" fmla="*/ 193 w 326"/>
                <a:gd name="T111" fmla="*/ 14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26" h="107">
                  <a:moveTo>
                    <a:pt x="193" y="14"/>
                  </a:moveTo>
                  <a:cubicBezTo>
                    <a:pt x="83" y="21"/>
                    <a:pt x="83" y="21"/>
                    <a:pt x="83" y="21"/>
                  </a:cubicBezTo>
                  <a:cubicBezTo>
                    <a:pt x="85" y="31"/>
                    <a:pt x="85" y="31"/>
                    <a:pt x="85" y="31"/>
                  </a:cubicBezTo>
                  <a:cubicBezTo>
                    <a:pt x="26" y="32"/>
                    <a:pt x="26" y="32"/>
                    <a:pt x="26" y="32"/>
                  </a:cubicBezTo>
                  <a:cubicBezTo>
                    <a:pt x="24" y="33"/>
                    <a:pt x="24" y="33"/>
                    <a:pt x="24" y="33"/>
                  </a:cubicBezTo>
                  <a:cubicBezTo>
                    <a:pt x="24" y="36"/>
                    <a:pt x="24" y="36"/>
                    <a:pt x="24" y="36"/>
                  </a:cubicBezTo>
                  <a:cubicBezTo>
                    <a:pt x="24" y="39"/>
                    <a:pt x="24" y="39"/>
                    <a:pt x="24" y="39"/>
                  </a:cubicBezTo>
                  <a:cubicBezTo>
                    <a:pt x="23" y="42"/>
                    <a:pt x="23" y="42"/>
                    <a:pt x="23" y="42"/>
                  </a:cubicBezTo>
                  <a:cubicBezTo>
                    <a:pt x="21" y="43"/>
                    <a:pt x="21" y="43"/>
                    <a:pt x="21" y="43"/>
                  </a:cubicBezTo>
                  <a:cubicBezTo>
                    <a:pt x="20" y="45"/>
                    <a:pt x="20" y="45"/>
                    <a:pt x="20" y="45"/>
                  </a:cubicBezTo>
                  <a:cubicBezTo>
                    <a:pt x="21" y="46"/>
                    <a:pt x="21" y="46"/>
                    <a:pt x="21" y="46"/>
                  </a:cubicBezTo>
                  <a:cubicBezTo>
                    <a:pt x="21" y="46"/>
                    <a:pt x="23" y="49"/>
                    <a:pt x="23" y="50"/>
                  </a:cubicBezTo>
                  <a:cubicBezTo>
                    <a:pt x="24" y="51"/>
                    <a:pt x="22" y="52"/>
                    <a:pt x="22" y="52"/>
                  </a:cubicBezTo>
                  <a:cubicBezTo>
                    <a:pt x="20" y="55"/>
                    <a:pt x="20" y="55"/>
                    <a:pt x="20" y="55"/>
                  </a:cubicBezTo>
                  <a:cubicBezTo>
                    <a:pt x="19" y="58"/>
                    <a:pt x="19" y="58"/>
                    <a:pt x="19" y="58"/>
                  </a:cubicBezTo>
                  <a:cubicBezTo>
                    <a:pt x="20" y="58"/>
                    <a:pt x="20" y="58"/>
                    <a:pt x="20" y="58"/>
                  </a:cubicBezTo>
                  <a:cubicBezTo>
                    <a:pt x="20" y="62"/>
                    <a:pt x="20" y="62"/>
                    <a:pt x="20" y="62"/>
                  </a:cubicBezTo>
                  <a:cubicBezTo>
                    <a:pt x="19" y="64"/>
                    <a:pt x="19" y="64"/>
                    <a:pt x="19" y="64"/>
                  </a:cubicBezTo>
                  <a:cubicBezTo>
                    <a:pt x="18" y="66"/>
                    <a:pt x="18" y="66"/>
                    <a:pt x="18" y="66"/>
                  </a:cubicBezTo>
                  <a:cubicBezTo>
                    <a:pt x="16" y="69"/>
                    <a:pt x="16" y="69"/>
                    <a:pt x="16" y="69"/>
                  </a:cubicBezTo>
                  <a:cubicBezTo>
                    <a:pt x="13" y="70"/>
                    <a:pt x="13" y="70"/>
                    <a:pt x="13" y="70"/>
                  </a:cubicBezTo>
                  <a:cubicBezTo>
                    <a:pt x="13" y="75"/>
                    <a:pt x="13" y="75"/>
                    <a:pt x="13" y="75"/>
                  </a:cubicBezTo>
                  <a:cubicBezTo>
                    <a:pt x="12" y="77"/>
                    <a:pt x="12" y="77"/>
                    <a:pt x="12" y="77"/>
                  </a:cubicBezTo>
                  <a:cubicBezTo>
                    <a:pt x="12" y="79"/>
                    <a:pt x="12" y="79"/>
                    <a:pt x="12" y="79"/>
                  </a:cubicBezTo>
                  <a:cubicBezTo>
                    <a:pt x="8" y="82"/>
                    <a:pt x="8" y="82"/>
                    <a:pt x="8" y="82"/>
                  </a:cubicBezTo>
                  <a:cubicBezTo>
                    <a:pt x="5" y="87"/>
                    <a:pt x="5" y="87"/>
                    <a:pt x="5" y="87"/>
                  </a:cubicBezTo>
                  <a:cubicBezTo>
                    <a:pt x="5" y="92"/>
                    <a:pt x="5" y="92"/>
                    <a:pt x="5" y="92"/>
                  </a:cubicBezTo>
                  <a:cubicBezTo>
                    <a:pt x="5" y="99"/>
                    <a:pt x="5" y="99"/>
                    <a:pt x="5" y="99"/>
                  </a:cubicBezTo>
                  <a:cubicBezTo>
                    <a:pt x="2" y="104"/>
                    <a:pt x="2" y="104"/>
                    <a:pt x="2" y="104"/>
                  </a:cubicBezTo>
                  <a:cubicBezTo>
                    <a:pt x="0" y="107"/>
                    <a:pt x="0" y="107"/>
                    <a:pt x="0" y="107"/>
                  </a:cubicBezTo>
                  <a:cubicBezTo>
                    <a:pt x="0" y="107"/>
                    <a:pt x="0" y="107"/>
                    <a:pt x="0" y="107"/>
                  </a:cubicBezTo>
                  <a:cubicBezTo>
                    <a:pt x="232" y="89"/>
                    <a:pt x="232" y="89"/>
                    <a:pt x="232" y="89"/>
                  </a:cubicBezTo>
                  <a:cubicBezTo>
                    <a:pt x="232" y="89"/>
                    <a:pt x="232" y="89"/>
                    <a:pt x="232" y="89"/>
                  </a:cubicBezTo>
                  <a:cubicBezTo>
                    <a:pt x="232" y="88"/>
                    <a:pt x="232" y="88"/>
                    <a:pt x="232" y="88"/>
                  </a:cubicBezTo>
                  <a:cubicBezTo>
                    <a:pt x="233" y="82"/>
                    <a:pt x="233" y="82"/>
                    <a:pt x="233" y="82"/>
                  </a:cubicBezTo>
                  <a:cubicBezTo>
                    <a:pt x="233" y="79"/>
                    <a:pt x="233" y="79"/>
                    <a:pt x="233" y="79"/>
                  </a:cubicBezTo>
                  <a:cubicBezTo>
                    <a:pt x="237" y="75"/>
                    <a:pt x="237" y="75"/>
                    <a:pt x="237" y="75"/>
                  </a:cubicBezTo>
                  <a:cubicBezTo>
                    <a:pt x="240" y="75"/>
                    <a:pt x="240" y="75"/>
                    <a:pt x="240" y="75"/>
                  </a:cubicBezTo>
                  <a:cubicBezTo>
                    <a:pt x="244" y="72"/>
                    <a:pt x="244" y="72"/>
                    <a:pt x="244" y="72"/>
                  </a:cubicBezTo>
                  <a:cubicBezTo>
                    <a:pt x="243" y="68"/>
                    <a:pt x="243" y="68"/>
                    <a:pt x="243" y="68"/>
                  </a:cubicBezTo>
                  <a:cubicBezTo>
                    <a:pt x="246" y="64"/>
                    <a:pt x="246" y="64"/>
                    <a:pt x="246" y="64"/>
                  </a:cubicBezTo>
                  <a:cubicBezTo>
                    <a:pt x="280" y="44"/>
                    <a:pt x="280" y="44"/>
                    <a:pt x="280" y="44"/>
                  </a:cubicBezTo>
                  <a:cubicBezTo>
                    <a:pt x="285" y="41"/>
                    <a:pt x="285" y="41"/>
                    <a:pt x="285" y="41"/>
                  </a:cubicBezTo>
                  <a:cubicBezTo>
                    <a:pt x="287" y="37"/>
                    <a:pt x="287" y="37"/>
                    <a:pt x="287" y="37"/>
                  </a:cubicBezTo>
                  <a:cubicBezTo>
                    <a:pt x="291" y="31"/>
                    <a:pt x="291" y="31"/>
                    <a:pt x="291" y="31"/>
                  </a:cubicBezTo>
                  <a:cubicBezTo>
                    <a:pt x="294" y="31"/>
                    <a:pt x="294" y="31"/>
                    <a:pt x="294" y="31"/>
                  </a:cubicBezTo>
                  <a:cubicBezTo>
                    <a:pt x="297" y="35"/>
                    <a:pt x="297" y="35"/>
                    <a:pt x="297" y="35"/>
                  </a:cubicBezTo>
                  <a:cubicBezTo>
                    <a:pt x="301" y="31"/>
                    <a:pt x="301" y="31"/>
                    <a:pt x="301" y="31"/>
                  </a:cubicBezTo>
                  <a:cubicBezTo>
                    <a:pt x="306" y="25"/>
                    <a:pt x="306" y="25"/>
                    <a:pt x="306" y="25"/>
                  </a:cubicBezTo>
                  <a:cubicBezTo>
                    <a:pt x="317" y="23"/>
                    <a:pt x="317" y="23"/>
                    <a:pt x="317" y="23"/>
                  </a:cubicBezTo>
                  <a:cubicBezTo>
                    <a:pt x="318" y="19"/>
                    <a:pt x="318" y="19"/>
                    <a:pt x="318" y="19"/>
                  </a:cubicBezTo>
                  <a:cubicBezTo>
                    <a:pt x="321" y="14"/>
                    <a:pt x="321" y="14"/>
                    <a:pt x="321" y="14"/>
                  </a:cubicBezTo>
                  <a:cubicBezTo>
                    <a:pt x="325" y="12"/>
                    <a:pt x="325" y="12"/>
                    <a:pt x="325" y="12"/>
                  </a:cubicBezTo>
                  <a:cubicBezTo>
                    <a:pt x="326" y="12"/>
                    <a:pt x="326" y="12"/>
                    <a:pt x="326" y="12"/>
                  </a:cubicBezTo>
                  <a:cubicBezTo>
                    <a:pt x="326" y="0"/>
                    <a:pt x="326" y="0"/>
                    <a:pt x="326" y="0"/>
                  </a:cubicBezTo>
                  <a:lnTo>
                    <a:pt x="193" y="14"/>
                  </a:lnTo>
                  <a:close/>
                </a:path>
              </a:pathLst>
            </a:custGeom>
            <a:grpFill/>
            <a:ln w="6350" cap="flat">
              <a:solidFill>
                <a:srgbClr val="FFFFFF"/>
              </a:solidFill>
              <a:prstDash val="solid"/>
              <a:miter lim="800000"/>
              <a:headEnd/>
              <a:tailEnd/>
            </a:ln>
          </p:spPr>
          <p:txBody>
            <a:bodyPr vert="horz" wrap="square" lIns="34972" tIns="17486" rIns="34972" bIns="17486" numCol="1" anchor="t" anchorCtr="0" compatLnSpc="1">
              <a:prstTxWarp prst="textNoShape">
                <a:avLst/>
              </a:prstTxWarp>
            </a:bodyPr>
            <a:lstStyle/>
            <a:p>
              <a:endParaRPr lang="en-US" sz="1377">
                <a:latin typeface="Roboto Light"/>
              </a:endParaRPr>
            </a:p>
          </p:txBody>
        </p:sp>
        <p:sp>
          <p:nvSpPr>
            <p:cNvPr id="546" name="Freeform 37"/>
            <p:cNvSpPr>
              <a:spLocks/>
            </p:cNvSpPr>
            <p:nvPr/>
          </p:nvSpPr>
          <p:spPr bwMode="auto">
            <a:xfrm>
              <a:off x="7342207" y="2606663"/>
              <a:ext cx="465458" cy="205746"/>
            </a:xfrm>
            <a:custGeom>
              <a:avLst/>
              <a:gdLst>
                <a:gd name="T0" fmla="*/ 320 w 326"/>
                <a:gd name="T1" fmla="*/ 28 h 144"/>
                <a:gd name="T2" fmla="*/ 315 w 326"/>
                <a:gd name="T3" fmla="*/ 38 h 144"/>
                <a:gd name="T4" fmla="*/ 311 w 326"/>
                <a:gd name="T5" fmla="*/ 32 h 144"/>
                <a:gd name="T6" fmla="*/ 300 w 326"/>
                <a:gd name="T7" fmla="*/ 30 h 144"/>
                <a:gd name="T8" fmla="*/ 289 w 326"/>
                <a:gd name="T9" fmla="*/ 35 h 144"/>
                <a:gd name="T10" fmla="*/ 285 w 326"/>
                <a:gd name="T11" fmla="*/ 32 h 144"/>
                <a:gd name="T12" fmla="*/ 282 w 326"/>
                <a:gd name="T13" fmla="*/ 25 h 144"/>
                <a:gd name="T14" fmla="*/ 281 w 326"/>
                <a:gd name="T15" fmla="*/ 18 h 144"/>
                <a:gd name="T16" fmla="*/ 284 w 326"/>
                <a:gd name="T17" fmla="*/ 20 h 144"/>
                <a:gd name="T18" fmla="*/ 290 w 326"/>
                <a:gd name="T19" fmla="*/ 29 h 144"/>
                <a:gd name="T20" fmla="*/ 295 w 326"/>
                <a:gd name="T21" fmla="*/ 26 h 144"/>
                <a:gd name="T22" fmla="*/ 305 w 326"/>
                <a:gd name="T23" fmla="*/ 22 h 144"/>
                <a:gd name="T24" fmla="*/ 306 w 326"/>
                <a:gd name="T25" fmla="*/ 16 h 144"/>
                <a:gd name="T26" fmla="*/ 303 w 326"/>
                <a:gd name="T27" fmla="*/ 12 h 144"/>
                <a:gd name="T28" fmla="*/ 312 w 326"/>
                <a:gd name="T29" fmla="*/ 14 h 144"/>
                <a:gd name="T30" fmla="*/ 308 w 326"/>
                <a:gd name="T31" fmla="*/ 4 h 144"/>
                <a:gd name="T32" fmla="*/ 155 w 326"/>
                <a:gd name="T33" fmla="*/ 28 h 144"/>
                <a:gd name="T34" fmla="*/ 93 w 326"/>
                <a:gd name="T35" fmla="*/ 47 h 144"/>
                <a:gd name="T36" fmla="*/ 85 w 326"/>
                <a:gd name="T37" fmla="*/ 58 h 144"/>
                <a:gd name="T38" fmla="*/ 65 w 326"/>
                <a:gd name="T39" fmla="*/ 70 h 144"/>
                <a:gd name="T40" fmla="*/ 55 w 326"/>
                <a:gd name="T41" fmla="*/ 72 h 144"/>
                <a:gd name="T42" fmla="*/ 14 w 326"/>
                <a:gd name="T43" fmla="*/ 99 h 144"/>
                <a:gd name="T44" fmla="*/ 8 w 326"/>
                <a:gd name="T45" fmla="*/ 110 h 144"/>
                <a:gd name="T46" fmla="*/ 1 w 326"/>
                <a:gd name="T47" fmla="*/ 117 h 144"/>
                <a:gd name="T48" fmla="*/ 0 w 326"/>
                <a:gd name="T49" fmla="*/ 124 h 144"/>
                <a:gd name="T50" fmla="*/ 83 w 326"/>
                <a:gd name="T51" fmla="*/ 104 h 144"/>
                <a:gd name="T52" fmla="*/ 108 w 326"/>
                <a:gd name="T53" fmla="*/ 105 h 144"/>
                <a:gd name="T54" fmla="*/ 123 w 326"/>
                <a:gd name="T55" fmla="*/ 100 h 144"/>
                <a:gd name="T56" fmla="*/ 142 w 326"/>
                <a:gd name="T57" fmla="*/ 114 h 144"/>
                <a:gd name="T58" fmla="*/ 243 w 326"/>
                <a:gd name="T59" fmla="*/ 140 h 144"/>
                <a:gd name="T60" fmla="*/ 256 w 326"/>
                <a:gd name="T61" fmla="*/ 136 h 144"/>
                <a:gd name="T62" fmla="*/ 263 w 326"/>
                <a:gd name="T63" fmla="*/ 117 h 144"/>
                <a:gd name="T64" fmla="*/ 271 w 326"/>
                <a:gd name="T65" fmla="*/ 106 h 144"/>
                <a:gd name="T66" fmla="*/ 270 w 326"/>
                <a:gd name="T67" fmla="*/ 100 h 144"/>
                <a:gd name="T68" fmla="*/ 272 w 326"/>
                <a:gd name="T69" fmla="*/ 97 h 144"/>
                <a:gd name="T70" fmla="*/ 278 w 326"/>
                <a:gd name="T71" fmla="*/ 100 h 144"/>
                <a:gd name="T72" fmla="*/ 281 w 326"/>
                <a:gd name="T73" fmla="*/ 95 h 144"/>
                <a:gd name="T74" fmla="*/ 285 w 326"/>
                <a:gd name="T75" fmla="*/ 95 h 144"/>
                <a:gd name="T76" fmla="*/ 296 w 326"/>
                <a:gd name="T77" fmla="*/ 91 h 144"/>
                <a:gd name="T78" fmla="*/ 301 w 326"/>
                <a:gd name="T79" fmla="*/ 87 h 144"/>
                <a:gd name="T80" fmla="*/ 308 w 326"/>
                <a:gd name="T81" fmla="*/ 81 h 144"/>
                <a:gd name="T82" fmla="*/ 308 w 326"/>
                <a:gd name="T83" fmla="*/ 75 h 144"/>
                <a:gd name="T84" fmla="*/ 301 w 326"/>
                <a:gd name="T85" fmla="*/ 78 h 144"/>
                <a:gd name="T86" fmla="*/ 291 w 326"/>
                <a:gd name="T87" fmla="*/ 83 h 144"/>
                <a:gd name="T88" fmla="*/ 283 w 326"/>
                <a:gd name="T89" fmla="*/ 77 h 144"/>
                <a:gd name="T90" fmla="*/ 288 w 326"/>
                <a:gd name="T91" fmla="*/ 77 h 144"/>
                <a:gd name="T92" fmla="*/ 296 w 326"/>
                <a:gd name="T93" fmla="*/ 73 h 144"/>
                <a:gd name="T94" fmla="*/ 297 w 326"/>
                <a:gd name="T95" fmla="*/ 68 h 144"/>
                <a:gd name="T96" fmla="*/ 296 w 326"/>
                <a:gd name="T97" fmla="*/ 64 h 144"/>
                <a:gd name="T98" fmla="*/ 280 w 326"/>
                <a:gd name="T99" fmla="*/ 58 h 144"/>
                <a:gd name="T100" fmla="*/ 290 w 326"/>
                <a:gd name="T101" fmla="*/ 57 h 144"/>
                <a:gd name="T102" fmla="*/ 294 w 326"/>
                <a:gd name="T103" fmla="*/ 55 h 144"/>
                <a:gd name="T104" fmla="*/ 294 w 326"/>
                <a:gd name="T105" fmla="*/ 51 h 144"/>
                <a:gd name="T106" fmla="*/ 300 w 326"/>
                <a:gd name="T107" fmla="*/ 58 h 144"/>
                <a:gd name="T108" fmla="*/ 306 w 326"/>
                <a:gd name="T109" fmla="*/ 58 h 144"/>
                <a:gd name="T110" fmla="*/ 317 w 326"/>
                <a:gd name="T111" fmla="*/ 57 h 144"/>
                <a:gd name="T112" fmla="*/ 319 w 326"/>
                <a:gd name="T113" fmla="*/ 48 h 144"/>
                <a:gd name="T114" fmla="*/ 322 w 326"/>
                <a:gd name="T115" fmla="*/ 42 h 144"/>
                <a:gd name="T116" fmla="*/ 325 w 326"/>
                <a:gd name="T117" fmla="*/ 3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26" h="144">
                  <a:moveTo>
                    <a:pt x="324" y="34"/>
                  </a:moveTo>
                  <a:cubicBezTo>
                    <a:pt x="322" y="31"/>
                    <a:pt x="322" y="31"/>
                    <a:pt x="322" y="31"/>
                  </a:cubicBezTo>
                  <a:cubicBezTo>
                    <a:pt x="320" y="28"/>
                    <a:pt x="320" y="28"/>
                    <a:pt x="320" y="28"/>
                  </a:cubicBezTo>
                  <a:cubicBezTo>
                    <a:pt x="317" y="28"/>
                    <a:pt x="317" y="28"/>
                    <a:pt x="317" y="28"/>
                  </a:cubicBezTo>
                  <a:cubicBezTo>
                    <a:pt x="316" y="29"/>
                    <a:pt x="316" y="29"/>
                    <a:pt x="316" y="29"/>
                  </a:cubicBezTo>
                  <a:cubicBezTo>
                    <a:pt x="315" y="38"/>
                    <a:pt x="315" y="38"/>
                    <a:pt x="315" y="38"/>
                  </a:cubicBezTo>
                  <a:cubicBezTo>
                    <a:pt x="315" y="40"/>
                    <a:pt x="315" y="40"/>
                    <a:pt x="315" y="40"/>
                  </a:cubicBezTo>
                  <a:cubicBezTo>
                    <a:pt x="312" y="38"/>
                    <a:pt x="312" y="38"/>
                    <a:pt x="312" y="38"/>
                  </a:cubicBezTo>
                  <a:cubicBezTo>
                    <a:pt x="311" y="32"/>
                    <a:pt x="311" y="32"/>
                    <a:pt x="311" y="32"/>
                  </a:cubicBezTo>
                  <a:cubicBezTo>
                    <a:pt x="309" y="28"/>
                    <a:pt x="309" y="28"/>
                    <a:pt x="309" y="28"/>
                  </a:cubicBezTo>
                  <a:cubicBezTo>
                    <a:pt x="306" y="27"/>
                    <a:pt x="306" y="27"/>
                    <a:pt x="306" y="27"/>
                  </a:cubicBezTo>
                  <a:cubicBezTo>
                    <a:pt x="300" y="30"/>
                    <a:pt x="300" y="30"/>
                    <a:pt x="300" y="30"/>
                  </a:cubicBezTo>
                  <a:cubicBezTo>
                    <a:pt x="298" y="30"/>
                    <a:pt x="298" y="30"/>
                    <a:pt x="298" y="30"/>
                  </a:cubicBezTo>
                  <a:cubicBezTo>
                    <a:pt x="292" y="32"/>
                    <a:pt x="292" y="32"/>
                    <a:pt x="292" y="32"/>
                  </a:cubicBezTo>
                  <a:cubicBezTo>
                    <a:pt x="289" y="35"/>
                    <a:pt x="289" y="35"/>
                    <a:pt x="289" y="35"/>
                  </a:cubicBezTo>
                  <a:cubicBezTo>
                    <a:pt x="286" y="39"/>
                    <a:pt x="286" y="39"/>
                    <a:pt x="286" y="39"/>
                  </a:cubicBezTo>
                  <a:cubicBezTo>
                    <a:pt x="285" y="37"/>
                    <a:pt x="285" y="37"/>
                    <a:pt x="285" y="37"/>
                  </a:cubicBezTo>
                  <a:cubicBezTo>
                    <a:pt x="285" y="32"/>
                    <a:pt x="285" y="32"/>
                    <a:pt x="285" y="32"/>
                  </a:cubicBezTo>
                  <a:cubicBezTo>
                    <a:pt x="285" y="30"/>
                    <a:pt x="285" y="30"/>
                    <a:pt x="285" y="30"/>
                  </a:cubicBezTo>
                  <a:cubicBezTo>
                    <a:pt x="283" y="27"/>
                    <a:pt x="283" y="27"/>
                    <a:pt x="283" y="27"/>
                  </a:cubicBezTo>
                  <a:cubicBezTo>
                    <a:pt x="282" y="25"/>
                    <a:pt x="282" y="25"/>
                    <a:pt x="282" y="25"/>
                  </a:cubicBezTo>
                  <a:cubicBezTo>
                    <a:pt x="281" y="23"/>
                    <a:pt x="281" y="23"/>
                    <a:pt x="281" y="23"/>
                  </a:cubicBezTo>
                  <a:cubicBezTo>
                    <a:pt x="281" y="20"/>
                    <a:pt x="281" y="20"/>
                    <a:pt x="281" y="20"/>
                  </a:cubicBezTo>
                  <a:cubicBezTo>
                    <a:pt x="281" y="18"/>
                    <a:pt x="281" y="18"/>
                    <a:pt x="281" y="18"/>
                  </a:cubicBezTo>
                  <a:cubicBezTo>
                    <a:pt x="283" y="16"/>
                    <a:pt x="283" y="16"/>
                    <a:pt x="283" y="16"/>
                  </a:cubicBezTo>
                  <a:cubicBezTo>
                    <a:pt x="283" y="16"/>
                    <a:pt x="283" y="16"/>
                    <a:pt x="283" y="16"/>
                  </a:cubicBezTo>
                  <a:cubicBezTo>
                    <a:pt x="284" y="20"/>
                    <a:pt x="284" y="20"/>
                    <a:pt x="284" y="20"/>
                  </a:cubicBezTo>
                  <a:cubicBezTo>
                    <a:pt x="285" y="26"/>
                    <a:pt x="285" y="26"/>
                    <a:pt x="285" y="26"/>
                  </a:cubicBezTo>
                  <a:cubicBezTo>
                    <a:pt x="287" y="31"/>
                    <a:pt x="287" y="31"/>
                    <a:pt x="287" y="31"/>
                  </a:cubicBezTo>
                  <a:cubicBezTo>
                    <a:pt x="290" y="29"/>
                    <a:pt x="290" y="29"/>
                    <a:pt x="290" y="29"/>
                  </a:cubicBezTo>
                  <a:cubicBezTo>
                    <a:pt x="291" y="28"/>
                    <a:pt x="291" y="28"/>
                    <a:pt x="291" y="28"/>
                  </a:cubicBezTo>
                  <a:cubicBezTo>
                    <a:pt x="294" y="26"/>
                    <a:pt x="294" y="26"/>
                    <a:pt x="294" y="26"/>
                  </a:cubicBezTo>
                  <a:cubicBezTo>
                    <a:pt x="295" y="26"/>
                    <a:pt x="295" y="26"/>
                    <a:pt x="295" y="26"/>
                  </a:cubicBezTo>
                  <a:cubicBezTo>
                    <a:pt x="299" y="24"/>
                    <a:pt x="299" y="24"/>
                    <a:pt x="299" y="24"/>
                  </a:cubicBezTo>
                  <a:cubicBezTo>
                    <a:pt x="300" y="22"/>
                    <a:pt x="300" y="22"/>
                    <a:pt x="300" y="22"/>
                  </a:cubicBezTo>
                  <a:cubicBezTo>
                    <a:pt x="305" y="22"/>
                    <a:pt x="305" y="22"/>
                    <a:pt x="305" y="22"/>
                  </a:cubicBezTo>
                  <a:cubicBezTo>
                    <a:pt x="306" y="19"/>
                    <a:pt x="306" y="19"/>
                    <a:pt x="306" y="19"/>
                  </a:cubicBezTo>
                  <a:cubicBezTo>
                    <a:pt x="307" y="18"/>
                    <a:pt x="307" y="18"/>
                    <a:pt x="307" y="18"/>
                  </a:cubicBezTo>
                  <a:cubicBezTo>
                    <a:pt x="307" y="18"/>
                    <a:pt x="306" y="17"/>
                    <a:pt x="306" y="16"/>
                  </a:cubicBezTo>
                  <a:cubicBezTo>
                    <a:pt x="305" y="16"/>
                    <a:pt x="305" y="16"/>
                    <a:pt x="305" y="16"/>
                  </a:cubicBezTo>
                  <a:cubicBezTo>
                    <a:pt x="303" y="13"/>
                    <a:pt x="303" y="13"/>
                    <a:pt x="303" y="13"/>
                  </a:cubicBezTo>
                  <a:cubicBezTo>
                    <a:pt x="303" y="12"/>
                    <a:pt x="303" y="12"/>
                    <a:pt x="303" y="12"/>
                  </a:cubicBezTo>
                  <a:cubicBezTo>
                    <a:pt x="304" y="12"/>
                    <a:pt x="304" y="12"/>
                    <a:pt x="304" y="12"/>
                  </a:cubicBezTo>
                  <a:cubicBezTo>
                    <a:pt x="309" y="14"/>
                    <a:pt x="309" y="14"/>
                    <a:pt x="309" y="14"/>
                  </a:cubicBezTo>
                  <a:cubicBezTo>
                    <a:pt x="312" y="14"/>
                    <a:pt x="312" y="14"/>
                    <a:pt x="312" y="14"/>
                  </a:cubicBezTo>
                  <a:cubicBezTo>
                    <a:pt x="312" y="11"/>
                    <a:pt x="312" y="11"/>
                    <a:pt x="312" y="11"/>
                  </a:cubicBezTo>
                  <a:cubicBezTo>
                    <a:pt x="309" y="7"/>
                    <a:pt x="309" y="7"/>
                    <a:pt x="309" y="7"/>
                  </a:cubicBezTo>
                  <a:cubicBezTo>
                    <a:pt x="308" y="4"/>
                    <a:pt x="308" y="4"/>
                    <a:pt x="308" y="4"/>
                  </a:cubicBezTo>
                  <a:cubicBezTo>
                    <a:pt x="305" y="0"/>
                    <a:pt x="305" y="0"/>
                    <a:pt x="305" y="0"/>
                  </a:cubicBezTo>
                  <a:cubicBezTo>
                    <a:pt x="218" y="18"/>
                    <a:pt x="218" y="18"/>
                    <a:pt x="218" y="18"/>
                  </a:cubicBezTo>
                  <a:cubicBezTo>
                    <a:pt x="155" y="28"/>
                    <a:pt x="155" y="28"/>
                    <a:pt x="155" y="28"/>
                  </a:cubicBezTo>
                  <a:cubicBezTo>
                    <a:pt x="94" y="35"/>
                    <a:pt x="94" y="35"/>
                    <a:pt x="94" y="35"/>
                  </a:cubicBezTo>
                  <a:cubicBezTo>
                    <a:pt x="94" y="47"/>
                    <a:pt x="94" y="47"/>
                    <a:pt x="94" y="47"/>
                  </a:cubicBezTo>
                  <a:cubicBezTo>
                    <a:pt x="93" y="47"/>
                    <a:pt x="93" y="47"/>
                    <a:pt x="93" y="47"/>
                  </a:cubicBezTo>
                  <a:cubicBezTo>
                    <a:pt x="89" y="49"/>
                    <a:pt x="89" y="49"/>
                    <a:pt x="89" y="49"/>
                  </a:cubicBezTo>
                  <a:cubicBezTo>
                    <a:pt x="86" y="54"/>
                    <a:pt x="86" y="54"/>
                    <a:pt x="86" y="54"/>
                  </a:cubicBezTo>
                  <a:cubicBezTo>
                    <a:pt x="85" y="58"/>
                    <a:pt x="85" y="58"/>
                    <a:pt x="85" y="58"/>
                  </a:cubicBezTo>
                  <a:cubicBezTo>
                    <a:pt x="74" y="60"/>
                    <a:pt x="74" y="60"/>
                    <a:pt x="74" y="60"/>
                  </a:cubicBezTo>
                  <a:cubicBezTo>
                    <a:pt x="69" y="66"/>
                    <a:pt x="69" y="66"/>
                    <a:pt x="69" y="66"/>
                  </a:cubicBezTo>
                  <a:cubicBezTo>
                    <a:pt x="65" y="70"/>
                    <a:pt x="65" y="70"/>
                    <a:pt x="65" y="70"/>
                  </a:cubicBezTo>
                  <a:cubicBezTo>
                    <a:pt x="62" y="66"/>
                    <a:pt x="62" y="66"/>
                    <a:pt x="62" y="66"/>
                  </a:cubicBezTo>
                  <a:cubicBezTo>
                    <a:pt x="59" y="66"/>
                    <a:pt x="59" y="66"/>
                    <a:pt x="59" y="66"/>
                  </a:cubicBezTo>
                  <a:cubicBezTo>
                    <a:pt x="55" y="72"/>
                    <a:pt x="55" y="72"/>
                    <a:pt x="55" y="72"/>
                  </a:cubicBezTo>
                  <a:cubicBezTo>
                    <a:pt x="53" y="76"/>
                    <a:pt x="53" y="76"/>
                    <a:pt x="53" y="76"/>
                  </a:cubicBezTo>
                  <a:cubicBezTo>
                    <a:pt x="48" y="79"/>
                    <a:pt x="48" y="79"/>
                    <a:pt x="48" y="79"/>
                  </a:cubicBezTo>
                  <a:cubicBezTo>
                    <a:pt x="14" y="99"/>
                    <a:pt x="14" y="99"/>
                    <a:pt x="14" y="99"/>
                  </a:cubicBezTo>
                  <a:cubicBezTo>
                    <a:pt x="11" y="103"/>
                    <a:pt x="11" y="103"/>
                    <a:pt x="11" y="103"/>
                  </a:cubicBezTo>
                  <a:cubicBezTo>
                    <a:pt x="12" y="107"/>
                    <a:pt x="12" y="107"/>
                    <a:pt x="12" y="107"/>
                  </a:cubicBezTo>
                  <a:cubicBezTo>
                    <a:pt x="8" y="110"/>
                    <a:pt x="8" y="110"/>
                    <a:pt x="8" y="110"/>
                  </a:cubicBezTo>
                  <a:cubicBezTo>
                    <a:pt x="5" y="110"/>
                    <a:pt x="5" y="110"/>
                    <a:pt x="5" y="110"/>
                  </a:cubicBezTo>
                  <a:cubicBezTo>
                    <a:pt x="1" y="114"/>
                    <a:pt x="1" y="114"/>
                    <a:pt x="1" y="114"/>
                  </a:cubicBezTo>
                  <a:cubicBezTo>
                    <a:pt x="1" y="117"/>
                    <a:pt x="1" y="117"/>
                    <a:pt x="1" y="117"/>
                  </a:cubicBezTo>
                  <a:cubicBezTo>
                    <a:pt x="0" y="123"/>
                    <a:pt x="0" y="123"/>
                    <a:pt x="0" y="123"/>
                  </a:cubicBezTo>
                  <a:cubicBezTo>
                    <a:pt x="0" y="124"/>
                    <a:pt x="0" y="124"/>
                    <a:pt x="0" y="124"/>
                  </a:cubicBezTo>
                  <a:cubicBezTo>
                    <a:pt x="0" y="124"/>
                    <a:pt x="0" y="124"/>
                    <a:pt x="0" y="124"/>
                  </a:cubicBezTo>
                  <a:cubicBezTo>
                    <a:pt x="56" y="118"/>
                    <a:pt x="56" y="118"/>
                    <a:pt x="56" y="118"/>
                  </a:cubicBezTo>
                  <a:cubicBezTo>
                    <a:pt x="73" y="105"/>
                    <a:pt x="73" y="105"/>
                    <a:pt x="73" y="105"/>
                  </a:cubicBezTo>
                  <a:cubicBezTo>
                    <a:pt x="83" y="104"/>
                    <a:pt x="83" y="104"/>
                    <a:pt x="83" y="104"/>
                  </a:cubicBezTo>
                  <a:cubicBezTo>
                    <a:pt x="90" y="104"/>
                    <a:pt x="90" y="104"/>
                    <a:pt x="90" y="104"/>
                  </a:cubicBezTo>
                  <a:cubicBezTo>
                    <a:pt x="102" y="106"/>
                    <a:pt x="102" y="106"/>
                    <a:pt x="102" y="106"/>
                  </a:cubicBezTo>
                  <a:cubicBezTo>
                    <a:pt x="108" y="105"/>
                    <a:pt x="108" y="105"/>
                    <a:pt x="108" y="105"/>
                  </a:cubicBezTo>
                  <a:cubicBezTo>
                    <a:pt x="111" y="104"/>
                    <a:pt x="111" y="104"/>
                    <a:pt x="111" y="104"/>
                  </a:cubicBezTo>
                  <a:cubicBezTo>
                    <a:pt x="116" y="101"/>
                    <a:pt x="116" y="101"/>
                    <a:pt x="116" y="101"/>
                  </a:cubicBezTo>
                  <a:cubicBezTo>
                    <a:pt x="123" y="100"/>
                    <a:pt x="123" y="100"/>
                    <a:pt x="123" y="100"/>
                  </a:cubicBezTo>
                  <a:cubicBezTo>
                    <a:pt x="132" y="101"/>
                    <a:pt x="132" y="101"/>
                    <a:pt x="132" y="101"/>
                  </a:cubicBezTo>
                  <a:cubicBezTo>
                    <a:pt x="138" y="104"/>
                    <a:pt x="138" y="104"/>
                    <a:pt x="138" y="104"/>
                  </a:cubicBezTo>
                  <a:cubicBezTo>
                    <a:pt x="142" y="114"/>
                    <a:pt x="142" y="114"/>
                    <a:pt x="142" y="114"/>
                  </a:cubicBezTo>
                  <a:cubicBezTo>
                    <a:pt x="182" y="106"/>
                    <a:pt x="182" y="106"/>
                    <a:pt x="182" y="106"/>
                  </a:cubicBezTo>
                  <a:cubicBezTo>
                    <a:pt x="234" y="144"/>
                    <a:pt x="234" y="144"/>
                    <a:pt x="234" y="144"/>
                  </a:cubicBezTo>
                  <a:cubicBezTo>
                    <a:pt x="243" y="140"/>
                    <a:pt x="243" y="140"/>
                    <a:pt x="243" y="140"/>
                  </a:cubicBezTo>
                  <a:cubicBezTo>
                    <a:pt x="245" y="140"/>
                    <a:pt x="245" y="140"/>
                    <a:pt x="245" y="140"/>
                  </a:cubicBezTo>
                  <a:cubicBezTo>
                    <a:pt x="254" y="139"/>
                    <a:pt x="254" y="139"/>
                    <a:pt x="254" y="139"/>
                  </a:cubicBezTo>
                  <a:cubicBezTo>
                    <a:pt x="256" y="136"/>
                    <a:pt x="256" y="136"/>
                    <a:pt x="256" y="136"/>
                  </a:cubicBezTo>
                  <a:cubicBezTo>
                    <a:pt x="259" y="133"/>
                    <a:pt x="259" y="133"/>
                    <a:pt x="259" y="133"/>
                  </a:cubicBezTo>
                  <a:cubicBezTo>
                    <a:pt x="260" y="124"/>
                    <a:pt x="260" y="124"/>
                    <a:pt x="260" y="124"/>
                  </a:cubicBezTo>
                  <a:cubicBezTo>
                    <a:pt x="263" y="117"/>
                    <a:pt x="263" y="117"/>
                    <a:pt x="263" y="117"/>
                  </a:cubicBezTo>
                  <a:cubicBezTo>
                    <a:pt x="267" y="111"/>
                    <a:pt x="267" y="111"/>
                    <a:pt x="267" y="111"/>
                  </a:cubicBezTo>
                  <a:cubicBezTo>
                    <a:pt x="271" y="108"/>
                    <a:pt x="271" y="108"/>
                    <a:pt x="271" y="108"/>
                  </a:cubicBezTo>
                  <a:cubicBezTo>
                    <a:pt x="271" y="106"/>
                    <a:pt x="271" y="106"/>
                    <a:pt x="271" y="106"/>
                  </a:cubicBezTo>
                  <a:cubicBezTo>
                    <a:pt x="270" y="103"/>
                    <a:pt x="270" y="103"/>
                    <a:pt x="270" y="103"/>
                  </a:cubicBezTo>
                  <a:cubicBezTo>
                    <a:pt x="269" y="101"/>
                    <a:pt x="269" y="101"/>
                    <a:pt x="269" y="101"/>
                  </a:cubicBezTo>
                  <a:cubicBezTo>
                    <a:pt x="270" y="100"/>
                    <a:pt x="270" y="100"/>
                    <a:pt x="270" y="100"/>
                  </a:cubicBezTo>
                  <a:cubicBezTo>
                    <a:pt x="270" y="98"/>
                    <a:pt x="270" y="98"/>
                    <a:pt x="270" y="98"/>
                  </a:cubicBezTo>
                  <a:cubicBezTo>
                    <a:pt x="271" y="97"/>
                    <a:pt x="271" y="97"/>
                    <a:pt x="271" y="97"/>
                  </a:cubicBezTo>
                  <a:cubicBezTo>
                    <a:pt x="272" y="97"/>
                    <a:pt x="272" y="97"/>
                    <a:pt x="272" y="97"/>
                  </a:cubicBezTo>
                  <a:cubicBezTo>
                    <a:pt x="273" y="98"/>
                    <a:pt x="273" y="98"/>
                    <a:pt x="273" y="98"/>
                  </a:cubicBezTo>
                  <a:cubicBezTo>
                    <a:pt x="274" y="102"/>
                    <a:pt x="274" y="102"/>
                    <a:pt x="274" y="102"/>
                  </a:cubicBezTo>
                  <a:cubicBezTo>
                    <a:pt x="278" y="100"/>
                    <a:pt x="278" y="100"/>
                    <a:pt x="278" y="100"/>
                  </a:cubicBezTo>
                  <a:cubicBezTo>
                    <a:pt x="281" y="99"/>
                    <a:pt x="281" y="99"/>
                    <a:pt x="281" y="99"/>
                  </a:cubicBezTo>
                  <a:cubicBezTo>
                    <a:pt x="281" y="97"/>
                    <a:pt x="281" y="97"/>
                    <a:pt x="281" y="97"/>
                  </a:cubicBezTo>
                  <a:cubicBezTo>
                    <a:pt x="281" y="95"/>
                    <a:pt x="281" y="95"/>
                    <a:pt x="281" y="95"/>
                  </a:cubicBezTo>
                  <a:cubicBezTo>
                    <a:pt x="283" y="94"/>
                    <a:pt x="283" y="94"/>
                    <a:pt x="283" y="94"/>
                  </a:cubicBezTo>
                  <a:cubicBezTo>
                    <a:pt x="283" y="93"/>
                    <a:pt x="283" y="93"/>
                    <a:pt x="283" y="93"/>
                  </a:cubicBezTo>
                  <a:cubicBezTo>
                    <a:pt x="285" y="95"/>
                    <a:pt x="285" y="95"/>
                    <a:pt x="285" y="95"/>
                  </a:cubicBezTo>
                  <a:cubicBezTo>
                    <a:pt x="290" y="93"/>
                    <a:pt x="290" y="93"/>
                    <a:pt x="290" y="93"/>
                  </a:cubicBezTo>
                  <a:cubicBezTo>
                    <a:pt x="294" y="91"/>
                    <a:pt x="294" y="91"/>
                    <a:pt x="294" y="91"/>
                  </a:cubicBezTo>
                  <a:cubicBezTo>
                    <a:pt x="296" y="91"/>
                    <a:pt x="296" y="91"/>
                    <a:pt x="296" y="91"/>
                  </a:cubicBezTo>
                  <a:cubicBezTo>
                    <a:pt x="299" y="89"/>
                    <a:pt x="299" y="89"/>
                    <a:pt x="299" y="89"/>
                  </a:cubicBezTo>
                  <a:cubicBezTo>
                    <a:pt x="301" y="88"/>
                    <a:pt x="301" y="88"/>
                    <a:pt x="301" y="88"/>
                  </a:cubicBezTo>
                  <a:cubicBezTo>
                    <a:pt x="301" y="87"/>
                    <a:pt x="301" y="87"/>
                    <a:pt x="301" y="87"/>
                  </a:cubicBezTo>
                  <a:cubicBezTo>
                    <a:pt x="305" y="90"/>
                    <a:pt x="305" y="90"/>
                    <a:pt x="305" y="90"/>
                  </a:cubicBezTo>
                  <a:cubicBezTo>
                    <a:pt x="307" y="86"/>
                    <a:pt x="307" y="86"/>
                    <a:pt x="307" y="86"/>
                  </a:cubicBezTo>
                  <a:cubicBezTo>
                    <a:pt x="308" y="81"/>
                    <a:pt x="308" y="81"/>
                    <a:pt x="308" y="81"/>
                  </a:cubicBezTo>
                  <a:cubicBezTo>
                    <a:pt x="309" y="79"/>
                    <a:pt x="309" y="79"/>
                    <a:pt x="309" y="79"/>
                  </a:cubicBezTo>
                  <a:cubicBezTo>
                    <a:pt x="310" y="77"/>
                    <a:pt x="310" y="77"/>
                    <a:pt x="310" y="77"/>
                  </a:cubicBezTo>
                  <a:cubicBezTo>
                    <a:pt x="310" y="77"/>
                    <a:pt x="309" y="74"/>
                    <a:pt x="308" y="75"/>
                  </a:cubicBezTo>
                  <a:cubicBezTo>
                    <a:pt x="307" y="75"/>
                    <a:pt x="304" y="76"/>
                    <a:pt x="304" y="76"/>
                  </a:cubicBezTo>
                  <a:cubicBezTo>
                    <a:pt x="303" y="78"/>
                    <a:pt x="303" y="78"/>
                    <a:pt x="303" y="78"/>
                  </a:cubicBezTo>
                  <a:cubicBezTo>
                    <a:pt x="301" y="78"/>
                    <a:pt x="301" y="78"/>
                    <a:pt x="301" y="78"/>
                  </a:cubicBezTo>
                  <a:cubicBezTo>
                    <a:pt x="299" y="80"/>
                    <a:pt x="299" y="80"/>
                    <a:pt x="299" y="80"/>
                  </a:cubicBezTo>
                  <a:cubicBezTo>
                    <a:pt x="294" y="83"/>
                    <a:pt x="294" y="83"/>
                    <a:pt x="294" y="83"/>
                  </a:cubicBezTo>
                  <a:cubicBezTo>
                    <a:pt x="291" y="83"/>
                    <a:pt x="291" y="83"/>
                    <a:pt x="291" y="83"/>
                  </a:cubicBezTo>
                  <a:cubicBezTo>
                    <a:pt x="283" y="81"/>
                    <a:pt x="283" y="81"/>
                    <a:pt x="283" y="81"/>
                  </a:cubicBezTo>
                  <a:cubicBezTo>
                    <a:pt x="283" y="79"/>
                    <a:pt x="283" y="79"/>
                    <a:pt x="283" y="79"/>
                  </a:cubicBezTo>
                  <a:cubicBezTo>
                    <a:pt x="283" y="77"/>
                    <a:pt x="283" y="77"/>
                    <a:pt x="283" y="77"/>
                  </a:cubicBezTo>
                  <a:cubicBezTo>
                    <a:pt x="284" y="76"/>
                    <a:pt x="284" y="76"/>
                    <a:pt x="284" y="76"/>
                  </a:cubicBezTo>
                  <a:cubicBezTo>
                    <a:pt x="286" y="76"/>
                    <a:pt x="286" y="76"/>
                    <a:pt x="286" y="76"/>
                  </a:cubicBezTo>
                  <a:cubicBezTo>
                    <a:pt x="288" y="77"/>
                    <a:pt x="288" y="77"/>
                    <a:pt x="288" y="77"/>
                  </a:cubicBezTo>
                  <a:cubicBezTo>
                    <a:pt x="293" y="77"/>
                    <a:pt x="293" y="77"/>
                    <a:pt x="293" y="77"/>
                  </a:cubicBezTo>
                  <a:cubicBezTo>
                    <a:pt x="296" y="75"/>
                    <a:pt x="296" y="75"/>
                    <a:pt x="296" y="75"/>
                  </a:cubicBezTo>
                  <a:cubicBezTo>
                    <a:pt x="296" y="73"/>
                    <a:pt x="296" y="73"/>
                    <a:pt x="296" y="73"/>
                  </a:cubicBezTo>
                  <a:cubicBezTo>
                    <a:pt x="295" y="71"/>
                    <a:pt x="295" y="71"/>
                    <a:pt x="295" y="71"/>
                  </a:cubicBezTo>
                  <a:cubicBezTo>
                    <a:pt x="296" y="68"/>
                    <a:pt x="296" y="68"/>
                    <a:pt x="296" y="68"/>
                  </a:cubicBezTo>
                  <a:cubicBezTo>
                    <a:pt x="297" y="68"/>
                    <a:pt x="297" y="68"/>
                    <a:pt x="297" y="68"/>
                  </a:cubicBezTo>
                  <a:cubicBezTo>
                    <a:pt x="299" y="66"/>
                    <a:pt x="299" y="66"/>
                    <a:pt x="299" y="66"/>
                  </a:cubicBezTo>
                  <a:cubicBezTo>
                    <a:pt x="299" y="64"/>
                    <a:pt x="299" y="64"/>
                    <a:pt x="299" y="64"/>
                  </a:cubicBezTo>
                  <a:cubicBezTo>
                    <a:pt x="296" y="64"/>
                    <a:pt x="296" y="64"/>
                    <a:pt x="296" y="64"/>
                  </a:cubicBezTo>
                  <a:cubicBezTo>
                    <a:pt x="290" y="61"/>
                    <a:pt x="290" y="61"/>
                    <a:pt x="290" y="61"/>
                  </a:cubicBezTo>
                  <a:cubicBezTo>
                    <a:pt x="283" y="60"/>
                    <a:pt x="283" y="60"/>
                    <a:pt x="283" y="60"/>
                  </a:cubicBezTo>
                  <a:cubicBezTo>
                    <a:pt x="280" y="58"/>
                    <a:pt x="280" y="58"/>
                    <a:pt x="280" y="58"/>
                  </a:cubicBezTo>
                  <a:cubicBezTo>
                    <a:pt x="280" y="57"/>
                    <a:pt x="280" y="57"/>
                    <a:pt x="280" y="57"/>
                  </a:cubicBezTo>
                  <a:cubicBezTo>
                    <a:pt x="284" y="57"/>
                    <a:pt x="284" y="57"/>
                    <a:pt x="284" y="57"/>
                  </a:cubicBezTo>
                  <a:cubicBezTo>
                    <a:pt x="290" y="57"/>
                    <a:pt x="290" y="57"/>
                    <a:pt x="290" y="57"/>
                  </a:cubicBezTo>
                  <a:cubicBezTo>
                    <a:pt x="294" y="59"/>
                    <a:pt x="294" y="59"/>
                    <a:pt x="294" y="59"/>
                  </a:cubicBezTo>
                  <a:cubicBezTo>
                    <a:pt x="295" y="57"/>
                    <a:pt x="295" y="57"/>
                    <a:pt x="295" y="57"/>
                  </a:cubicBezTo>
                  <a:cubicBezTo>
                    <a:pt x="294" y="55"/>
                    <a:pt x="294" y="55"/>
                    <a:pt x="294" y="55"/>
                  </a:cubicBezTo>
                  <a:cubicBezTo>
                    <a:pt x="293" y="54"/>
                    <a:pt x="293" y="54"/>
                    <a:pt x="293" y="54"/>
                  </a:cubicBezTo>
                  <a:cubicBezTo>
                    <a:pt x="292" y="52"/>
                    <a:pt x="292" y="52"/>
                    <a:pt x="292" y="52"/>
                  </a:cubicBezTo>
                  <a:cubicBezTo>
                    <a:pt x="294" y="51"/>
                    <a:pt x="294" y="51"/>
                    <a:pt x="294" y="51"/>
                  </a:cubicBezTo>
                  <a:cubicBezTo>
                    <a:pt x="297" y="51"/>
                    <a:pt x="297" y="51"/>
                    <a:pt x="297" y="51"/>
                  </a:cubicBezTo>
                  <a:cubicBezTo>
                    <a:pt x="298" y="56"/>
                    <a:pt x="298" y="56"/>
                    <a:pt x="298" y="56"/>
                  </a:cubicBezTo>
                  <a:cubicBezTo>
                    <a:pt x="300" y="58"/>
                    <a:pt x="300" y="58"/>
                    <a:pt x="300" y="58"/>
                  </a:cubicBezTo>
                  <a:cubicBezTo>
                    <a:pt x="303" y="58"/>
                    <a:pt x="303" y="58"/>
                    <a:pt x="303" y="58"/>
                  </a:cubicBezTo>
                  <a:cubicBezTo>
                    <a:pt x="304" y="57"/>
                    <a:pt x="304" y="57"/>
                    <a:pt x="304" y="57"/>
                  </a:cubicBezTo>
                  <a:cubicBezTo>
                    <a:pt x="306" y="58"/>
                    <a:pt x="306" y="58"/>
                    <a:pt x="306" y="58"/>
                  </a:cubicBezTo>
                  <a:cubicBezTo>
                    <a:pt x="310" y="58"/>
                    <a:pt x="310" y="58"/>
                    <a:pt x="310" y="58"/>
                  </a:cubicBezTo>
                  <a:cubicBezTo>
                    <a:pt x="316" y="58"/>
                    <a:pt x="316" y="58"/>
                    <a:pt x="316" y="58"/>
                  </a:cubicBezTo>
                  <a:cubicBezTo>
                    <a:pt x="317" y="57"/>
                    <a:pt x="317" y="57"/>
                    <a:pt x="317" y="57"/>
                  </a:cubicBezTo>
                  <a:cubicBezTo>
                    <a:pt x="317" y="53"/>
                    <a:pt x="317" y="53"/>
                    <a:pt x="317" y="53"/>
                  </a:cubicBezTo>
                  <a:cubicBezTo>
                    <a:pt x="318" y="51"/>
                    <a:pt x="318" y="51"/>
                    <a:pt x="318" y="51"/>
                  </a:cubicBezTo>
                  <a:cubicBezTo>
                    <a:pt x="319" y="48"/>
                    <a:pt x="319" y="48"/>
                    <a:pt x="319" y="48"/>
                  </a:cubicBezTo>
                  <a:cubicBezTo>
                    <a:pt x="319" y="46"/>
                    <a:pt x="319" y="46"/>
                    <a:pt x="319" y="46"/>
                  </a:cubicBezTo>
                  <a:cubicBezTo>
                    <a:pt x="320" y="42"/>
                    <a:pt x="320" y="42"/>
                    <a:pt x="320" y="42"/>
                  </a:cubicBezTo>
                  <a:cubicBezTo>
                    <a:pt x="322" y="42"/>
                    <a:pt x="322" y="42"/>
                    <a:pt x="322" y="42"/>
                  </a:cubicBezTo>
                  <a:cubicBezTo>
                    <a:pt x="323" y="44"/>
                    <a:pt x="323" y="44"/>
                    <a:pt x="323" y="44"/>
                  </a:cubicBezTo>
                  <a:cubicBezTo>
                    <a:pt x="325" y="42"/>
                    <a:pt x="325" y="42"/>
                    <a:pt x="325" y="42"/>
                  </a:cubicBezTo>
                  <a:cubicBezTo>
                    <a:pt x="325" y="39"/>
                    <a:pt x="325" y="39"/>
                    <a:pt x="325" y="39"/>
                  </a:cubicBezTo>
                  <a:cubicBezTo>
                    <a:pt x="326" y="37"/>
                    <a:pt x="326" y="37"/>
                    <a:pt x="326" y="37"/>
                  </a:cubicBezTo>
                  <a:lnTo>
                    <a:pt x="324" y="34"/>
                  </a:lnTo>
                  <a:close/>
                </a:path>
              </a:pathLst>
            </a:custGeom>
            <a:grpFill/>
            <a:ln w="6350" cap="flat">
              <a:solidFill>
                <a:srgbClr val="FFFFFF"/>
              </a:solidFill>
              <a:prstDash val="solid"/>
              <a:miter lim="800000"/>
              <a:headEnd/>
              <a:tailEnd/>
            </a:ln>
          </p:spPr>
          <p:txBody>
            <a:bodyPr vert="horz" wrap="square" lIns="34972" tIns="17486" rIns="34972" bIns="17486" numCol="1" anchor="t" anchorCtr="0" compatLnSpc="1">
              <a:prstTxWarp prst="textNoShape">
                <a:avLst/>
              </a:prstTxWarp>
            </a:bodyPr>
            <a:lstStyle/>
            <a:p>
              <a:endParaRPr lang="en-US" sz="1377">
                <a:latin typeface="Roboto Light"/>
              </a:endParaRPr>
            </a:p>
          </p:txBody>
        </p:sp>
        <p:sp>
          <p:nvSpPr>
            <p:cNvPr id="547" name="Freeform 38"/>
            <p:cNvSpPr>
              <a:spLocks/>
            </p:cNvSpPr>
            <p:nvPr/>
          </p:nvSpPr>
          <p:spPr bwMode="auto">
            <a:xfrm>
              <a:off x="7274749" y="2775308"/>
              <a:ext cx="286695" cy="308620"/>
            </a:xfrm>
            <a:custGeom>
              <a:avLst/>
              <a:gdLst>
                <a:gd name="T0" fmla="*/ 196 w 201"/>
                <a:gd name="T1" fmla="*/ 127 h 216"/>
                <a:gd name="T2" fmla="*/ 195 w 201"/>
                <a:gd name="T3" fmla="*/ 120 h 216"/>
                <a:gd name="T4" fmla="*/ 191 w 201"/>
                <a:gd name="T5" fmla="*/ 115 h 216"/>
                <a:gd name="T6" fmla="*/ 190 w 201"/>
                <a:gd name="T7" fmla="*/ 110 h 216"/>
                <a:gd name="T8" fmla="*/ 187 w 201"/>
                <a:gd name="T9" fmla="*/ 107 h 216"/>
                <a:gd name="T10" fmla="*/ 183 w 201"/>
                <a:gd name="T11" fmla="*/ 106 h 216"/>
                <a:gd name="T12" fmla="*/ 181 w 201"/>
                <a:gd name="T13" fmla="*/ 101 h 216"/>
                <a:gd name="T14" fmla="*/ 179 w 201"/>
                <a:gd name="T15" fmla="*/ 96 h 216"/>
                <a:gd name="T16" fmla="*/ 174 w 201"/>
                <a:gd name="T17" fmla="*/ 89 h 216"/>
                <a:gd name="T18" fmla="*/ 168 w 201"/>
                <a:gd name="T19" fmla="*/ 84 h 216"/>
                <a:gd name="T20" fmla="*/ 158 w 201"/>
                <a:gd name="T21" fmla="*/ 78 h 216"/>
                <a:gd name="T22" fmla="*/ 147 w 201"/>
                <a:gd name="T23" fmla="*/ 63 h 216"/>
                <a:gd name="T24" fmla="*/ 126 w 201"/>
                <a:gd name="T25" fmla="*/ 46 h 216"/>
                <a:gd name="T26" fmla="*/ 116 w 201"/>
                <a:gd name="T27" fmla="*/ 35 h 216"/>
                <a:gd name="T28" fmla="*/ 111 w 201"/>
                <a:gd name="T29" fmla="*/ 27 h 216"/>
                <a:gd name="T30" fmla="*/ 96 w 201"/>
                <a:gd name="T31" fmla="*/ 19 h 216"/>
                <a:gd name="T32" fmla="*/ 92 w 201"/>
                <a:gd name="T33" fmla="*/ 14 h 216"/>
                <a:gd name="T34" fmla="*/ 97 w 201"/>
                <a:gd name="T35" fmla="*/ 8 h 216"/>
                <a:gd name="T36" fmla="*/ 103 w 201"/>
                <a:gd name="T37" fmla="*/ 4 h 216"/>
                <a:gd name="T38" fmla="*/ 104 w 201"/>
                <a:gd name="T39" fmla="*/ 0 h 216"/>
                <a:gd name="T40" fmla="*/ 48 w 201"/>
                <a:gd name="T41" fmla="*/ 6 h 216"/>
                <a:gd name="T42" fmla="*/ 0 w 201"/>
                <a:gd name="T43" fmla="*/ 10 h 216"/>
                <a:gd name="T44" fmla="*/ 11 w 201"/>
                <a:gd name="T45" fmla="*/ 58 h 216"/>
                <a:gd name="T46" fmla="*/ 25 w 201"/>
                <a:gd name="T47" fmla="*/ 107 h 216"/>
                <a:gd name="T48" fmla="*/ 38 w 201"/>
                <a:gd name="T49" fmla="*/ 128 h 216"/>
                <a:gd name="T50" fmla="*/ 39 w 201"/>
                <a:gd name="T51" fmla="*/ 137 h 216"/>
                <a:gd name="T52" fmla="*/ 40 w 201"/>
                <a:gd name="T53" fmla="*/ 144 h 216"/>
                <a:gd name="T54" fmla="*/ 39 w 201"/>
                <a:gd name="T55" fmla="*/ 150 h 216"/>
                <a:gd name="T56" fmla="*/ 35 w 201"/>
                <a:gd name="T57" fmla="*/ 157 h 216"/>
                <a:gd name="T58" fmla="*/ 37 w 201"/>
                <a:gd name="T59" fmla="*/ 172 h 216"/>
                <a:gd name="T60" fmla="*/ 40 w 201"/>
                <a:gd name="T61" fmla="*/ 182 h 216"/>
                <a:gd name="T62" fmla="*/ 37 w 201"/>
                <a:gd name="T63" fmla="*/ 186 h 216"/>
                <a:gd name="T64" fmla="*/ 41 w 201"/>
                <a:gd name="T65" fmla="*/ 193 h 216"/>
                <a:gd name="T66" fmla="*/ 46 w 201"/>
                <a:gd name="T67" fmla="*/ 201 h 216"/>
                <a:gd name="T68" fmla="*/ 160 w 201"/>
                <a:gd name="T69" fmla="*/ 207 h 216"/>
                <a:gd name="T70" fmla="*/ 169 w 201"/>
                <a:gd name="T71" fmla="*/ 216 h 216"/>
                <a:gd name="T72" fmla="*/ 166 w 201"/>
                <a:gd name="T73" fmla="*/ 193 h 216"/>
                <a:gd name="T74" fmla="*/ 183 w 201"/>
                <a:gd name="T75" fmla="*/ 196 h 216"/>
                <a:gd name="T76" fmla="*/ 185 w 201"/>
                <a:gd name="T77" fmla="*/ 189 h 216"/>
                <a:gd name="T78" fmla="*/ 182 w 201"/>
                <a:gd name="T79" fmla="*/ 187 h 216"/>
                <a:gd name="T80" fmla="*/ 180 w 201"/>
                <a:gd name="T81" fmla="*/ 183 h 216"/>
                <a:gd name="T82" fmla="*/ 185 w 201"/>
                <a:gd name="T83" fmla="*/ 183 h 216"/>
                <a:gd name="T84" fmla="*/ 183 w 201"/>
                <a:gd name="T85" fmla="*/ 177 h 216"/>
                <a:gd name="T86" fmla="*/ 188 w 201"/>
                <a:gd name="T87" fmla="*/ 174 h 216"/>
                <a:gd name="T88" fmla="*/ 187 w 201"/>
                <a:gd name="T89" fmla="*/ 168 h 216"/>
                <a:gd name="T90" fmla="*/ 188 w 201"/>
                <a:gd name="T91" fmla="*/ 165 h 216"/>
                <a:gd name="T92" fmla="*/ 189 w 201"/>
                <a:gd name="T93" fmla="*/ 161 h 216"/>
                <a:gd name="T94" fmla="*/ 189 w 201"/>
                <a:gd name="T95" fmla="*/ 151 h 216"/>
                <a:gd name="T96" fmla="*/ 194 w 201"/>
                <a:gd name="T97" fmla="*/ 152 h 216"/>
                <a:gd name="T98" fmla="*/ 193 w 201"/>
                <a:gd name="T99" fmla="*/ 149 h 216"/>
                <a:gd name="T100" fmla="*/ 189 w 201"/>
                <a:gd name="T101" fmla="*/ 144 h 216"/>
                <a:gd name="T102" fmla="*/ 196 w 201"/>
                <a:gd name="T103" fmla="*/ 144 h 216"/>
                <a:gd name="T104" fmla="*/ 193 w 201"/>
                <a:gd name="T105" fmla="*/ 141 h 216"/>
                <a:gd name="T106" fmla="*/ 192 w 201"/>
                <a:gd name="T107" fmla="*/ 137 h 216"/>
                <a:gd name="T108" fmla="*/ 197 w 201"/>
                <a:gd name="T109" fmla="*/ 138 h 216"/>
                <a:gd name="T110" fmla="*/ 199 w 201"/>
                <a:gd name="T111" fmla="*/ 134 h 216"/>
                <a:gd name="T112" fmla="*/ 201 w 201"/>
                <a:gd name="T113" fmla="*/ 130 h 216"/>
                <a:gd name="T114" fmla="*/ 198 w 201"/>
                <a:gd name="T115" fmla="*/ 128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01" h="216">
                  <a:moveTo>
                    <a:pt x="198" y="128"/>
                  </a:moveTo>
                  <a:cubicBezTo>
                    <a:pt x="196" y="127"/>
                    <a:pt x="196" y="127"/>
                    <a:pt x="196" y="127"/>
                  </a:cubicBezTo>
                  <a:cubicBezTo>
                    <a:pt x="195" y="124"/>
                    <a:pt x="195" y="124"/>
                    <a:pt x="195" y="124"/>
                  </a:cubicBezTo>
                  <a:cubicBezTo>
                    <a:pt x="195" y="120"/>
                    <a:pt x="195" y="120"/>
                    <a:pt x="195" y="120"/>
                  </a:cubicBezTo>
                  <a:cubicBezTo>
                    <a:pt x="195" y="119"/>
                    <a:pt x="195" y="119"/>
                    <a:pt x="195" y="119"/>
                  </a:cubicBezTo>
                  <a:cubicBezTo>
                    <a:pt x="191" y="115"/>
                    <a:pt x="191" y="115"/>
                    <a:pt x="191" y="115"/>
                  </a:cubicBezTo>
                  <a:cubicBezTo>
                    <a:pt x="190" y="112"/>
                    <a:pt x="190" y="112"/>
                    <a:pt x="190" y="112"/>
                  </a:cubicBezTo>
                  <a:cubicBezTo>
                    <a:pt x="190" y="110"/>
                    <a:pt x="190" y="110"/>
                    <a:pt x="190" y="110"/>
                  </a:cubicBezTo>
                  <a:cubicBezTo>
                    <a:pt x="190" y="109"/>
                    <a:pt x="190" y="109"/>
                    <a:pt x="190" y="109"/>
                  </a:cubicBezTo>
                  <a:cubicBezTo>
                    <a:pt x="187" y="107"/>
                    <a:pt x="187" y="107"/>
                    <a:pt x="187" y="107"/>
                  </a:cubicBezTo>
                  <a:cubicBezTo>
                    <a:pt x="184" y="106"/>
                    <a:pt x="184" y="106"/>
                    <a:pt x="184" y="106"/>
                  </a:cubicBezTo>
                  <a:cubicBezTo>
                    <a:pt x="183" y="106"/>
                    <a:pt x="183" y="106"/>
                    <a:pt x="183" y="106"/>
                  </a:cubicBezTo>
                  <a:cubicBezTo>
                    <a:pt x="182" y="104"/>
                    <a:pt x="182" y="104"/>
                    <a:pt x="182" y="104"/>
                  </a:cubicBezTo>
                  <a:cubicBezTo>
                    <a:pt x="181" y="101"/>
                    <a:pt x="181" y="101"/>
                    <a:pt x="181" y="101"/>
                  </a:cubicBezTo>
                  <a:cubicBezTo>
                    <a:pt x="181" y="99"/>
                    <a:pt x="181" y="99"/>
                    <a:pt x="181" y="99"/>
                  </a:cubicBezTo>
                  <a:cubicBezTo>
                    <a:pt x="179" y="96"/>
                    <a:pt x="179" y="96"/>
                    <a:pt x="179" y="96"/>
                  </a:cubicBezTo>
                  <a:cubicBezTo>
                    <a:pt x="176" y="91"/>
                    <a:pt x="176" y="91"/>
                    <a:pt x="176" y="91"/>
                  </a:cubicBezTo>
                  <a:cubicBezTo>
                    <a:pt x="174" y="89"/>
                    <a:pt x="174" y="89"/>
                    <a:pt x="174" y="89"/>
                  </a:cubicBezTo>
                  <a:cubicBezTo>
                    <a:pt x="171" y="87"/>
                    <a:pt x="171" y="87"/>
                    <a:pt x="171" y="87"/>
                  </a:cubicBezTo>
                  <a:cubicBezTo>
                    <a:pt x="168" y="84"/>
                    <a:pt x="168" y="84"/>
                    <a:pt x="168" y="84"/>
                  </a:cubicBezTo>
                  <a:cubicBezTo>
                    <a:pt x="165" y="81"/>
                    <a:pt x="165" y="81"/>
                    <a:pt x="165" y="81"/>
                  </a:cubicBezTo>
                  <a:cubicBezTo>
                    <a:pt x="158" y="78"/>
                    <a:pt x="158" y="78"/>
                    <a:pt x="158" y="78"/>
                  </a:cubicBezTo>
                  <a:cubicBezTo>
                    <a:pt x="153" y="71"/>
                    <a:pt x="153" y="71"/>
                    <a:pt x="153" y="71"/>
                  </a:cubicBezTo>
                  <a:cubicBezTo>
                    <a:pt x="147" y="63"/>
                    <a:pt x="147" y="63"/>
                    <a:pt x="147" y="63"/>
                  </a:cubicBezTo>
                  <a:cubicBezTo>
                    <a:pt x="142" y="59"/>
                    <a:pt x="142" y="59"/>
                    <a:pt x="142" y="59"/>
                  </a:cubicBezTo>
                  <a:cubicBezTo>
                    <a:pt x="126" y="46"/>
                    <a:pt x="126" y="46"/>
                    <a:pt x="126" y="46"/>
                  </a:cubicBezTo>
                  <a:cubicBezTo>
                    <a:pt x="121" y="40"/>
                    <a:pt x="121" y="40"/>
                    <a:pt x="121" y="40"/>
                  </a:cubicBezTo>
                  <a:cubicBezTo>
                    <a:pt x="116" y="35"/>
                    <a:pt x="116" y="35"/>
                    <a:pt x="116" y="35"/>
                  </a:cubicBezTo>
                  <a:cubicBezTo>
                    <a:pt x="114" y="31"/>
                    <a:pt x="114" y="31"/>
                    <a:pt x="114" y="31"/>
                  </a:cubicBezTo>
                  <a:cubicBezTo>
                    <a:pt x="111" y="27"/>
                    <a:pt x="111" y="27"/>
                    <a:pt x="111" y="27"/>
                  </a:cubicBezTo>
                  <a:cubicBezTo>
                    <a:pt x="108" y="24"/>
                    <a:pt x="108" y="24"/>
                    <a:pt x="108" y="24"/>
                  </a:cubicBezTo>
                  <a:cubicBezTo>
                    <a:pt x="96" y="19"/>
                    <a:pt x="96" y="19"/>
                    <a:pt x="96" y="19"/>
                  </a:cubicBezTo>
                  <a:cubicBezTo>
                    <a:pt x="94" y="16"/>
                    <a:pt x="94" y="16"/>
                    <a:pt x="94" y="16"/>
                  </a:cubicBezTo>
                  <a:cubicBezTo>
                    <a:pt x="92" y="14"/>
                    <a:pt x="92" y="14"/>
                    <a:pt x="92" y="14"/>
                  </a:cubicBezTo>
                  <a:cubicBezTo>
                    <a:pt x="92" y="11"/>
                    <a:pt x="92" y="11"/>
                    <a:pt x="92" y="11"/>
                  </a:cubicBezTo>
                  <a:cubicBezTo>
                    <a:pt x="97" y="8"/>
                    <a:pt x="97" y="8"/>
                    <a:pt x="97" y="8"/>
                  </a:cubicBezTo>
                  <a:cubicBezTo>
                    <a:pt x="101" y="5"/>
                    <a:pt x="101" y="5"/>
                    <a:pt x="101" y="5"/>
                  </a:cubicBezTo>
                  <a:cubicBezTo>
                    <a:pt x="103" y="4"/>
                    <a:pt x="103" y="4"/>
                    <a:pt x="103" y="4"/>
                  </a:cubicBezTo>
                  <a:cubicBezTo>
                    <a:pt x="103" y="2"/>
                    <a:pt x="103" y="2"/>
                    <a:pt x="103" y="2"/>
                  </a:cubicBezTo>
                  <a:cubicBezTo>
                    <a:pt x="104" y="0"/>
                    <a:pt x="104" y="0"/>
                    <a:pt x="104" y="0"/>
                  </a:cubicBezTo>
                  <a:cubicBezTo>
                    <a:pt x="104" y="0"/>
                    <a:pt x="104" y="0"/>
                    <a:pt x="104" y="0"/>
                  </a:cubicBezTo>
                  <a:cubicBezTo>
                    <a:pt x="48" y="6"/>
                    <a:pt x="48" y="6"/>
                    <a:pt x="48" y="6"/>
                  </a:cubicBezTo>
                  <a:cubicBezTo>
                    <a:pt x="48" y="6"/>
                    <a:pt x="48" y="6"/>
                    <a:pt x="48" y="6"/>
                  </a:cubicBezTo>
                  <a:cubicBezTo>
                    <a:pt x="0" y="10"/>
                    <a:pt x="0" y="10"/>
                    <a:pt x="0" y="10"/>
                  </a:cubicBezTo>
                  <a:cubicBezTo>
                    <a:pt x="3" y="24"/>
                    <a:pt x="3" y="24"/>
                    <a:pt x="3" y="24"/>
                  </a:cubicBezTo>
                  <a:cubicBezTo>
                    <a:pt x="11" y="58"/>
                    <a:pt x="11" y="58"/>
                    <a:pt x="11" y="58"/>
                  </a:cubicBezTo>
                  <a:cubicBezTo>
                    <a:pt x="23" y="98"/>
                    <a:pt x="23" y="98"/>
                    <a:pt x="23" y="98"/>
                  </a:cubicBezTo>
                  <a:cubicBezTo>
                    <a:pt x="25" y="107"/>
                    <a:pt x="25" y="107"/>
                    <a:pt x="25" y="107"/>
                  </a:cubicBezTo>
                  <a:cubicBezTo>
                    <a:pt x="33" y="122"/>
                    <a:pt x="33" y="122"/>
                    <a:pt x="33" y="122"/>
                  </a:cubicBezTo>
                  <a:cubicBezTo>
                    <a:pt x="38" y="128"/>
                    <a:pt x="38" y="128"/>
                    <a:pt x="38" y="128"/>
                  </a:cubicBezTo>
                  <a:cubicBezTo>
                    <a:pt x="38" y="132"/>
                    <a:pt x="38" y="132"/>
                    <a:pt x="38" y="132"/>
                  </a:cubicBezTo>
                  <a:cubicBezTo>
                    <a:pt x="39" y="137"/>
                    <a:pt x="39" y="137"/>
                    <a:pt x="39" y="137"/>
                  </a:cubicBezTo>
                  <a:cubicBezTo>
                    <a:pt x="42" y="139"/>
                    <a:pt x="42" y="139"/>
                    <a:pt x="42" y="139"/>
                  </a:cubicBezTo>
                  <a:cubicBezTo>
                    <a:pt x="40" y="144"/>
                    <a:pt x="40" y="144"/>
                    <a:pt x="40" y="144"/>
                  </a:cubicBezTo>
                  <a:cubicBezTo>
                    <a:pt x="35" y="147"/>
                    <a:pt x="35" y="147"/>
                    <a:pt x="35" y="147"/>
                  </a:cubicBezTo>
                  <a:cubicBezTo>
                    <a:pt x="39" y="150"/>
                    <a:pt x="39" y="150"/>
                    <a:pt x="39" y="150"/>
                  </a:cubicBezTo>
                  <a:cubicBezTo>
                    <a:pt x="38" y="155"/>
                    <a:pt x="38" y="155"/>
                    <a:pt x="38" y="155"/>
                  </a:cubicBezTo>
                  <a:cubicBezTo>
                    <a:pt x="35" y="157"/>
                    <a:pt x="35" y="157"/>
                    <a:pt x="35" y="157"/>
                  </a:cubicBezTo>
                  <a:cubicBezTo>
                    <a:pt x="35" y="163"/>
                    <a:pt x="35" y="163"/>
                    <a:pt x="35" y="163"/>
                  </a:cubicBezTo>
                  <a:cubicBezTo>
                    <a:pt x="37" y="172"/>
                    <a:pt x="37" y="172"/>
                    <a:pt x="37" y="172"/>
                  </a:cubicBezTo>
                  <a:cubicBezTo>
                    <a:pt x="39" y="176"/>
                    <a:pt x="39" y="176"/>
                    <a:pt x="39" y="176"/>
                  </a:cubicBezTo>
                  <a:cubicBezTo>
                    <a:pt x="40" y="182"/>
                    <a:pt x="40" y="182"/>
                    <a:pt x="40" y="182"/>
                  </a:cubicBezTo>
                  <a:cubicBezTo>
                    <a:pt x="38" y="184"/>
                    <a:pt x="38" y="184"/>
                    <a:pt x="38" y="184"/>
                  </a:cubicBezTo>
                  <a:cubicBezTo>
                    <a:pt x="37" y="186"/>
                    <a:pt x="37" y="186"/>
                    <a:pt x="37" y="186"/>
                  </a:cubicBezTo>
                  <a:cubicBezTo>
                    <a:pt x="39" y="190"/>
                    <a:pt x="39" y="190"/>
                    <a:pt x="39" y="190"/>
                  </a:cubicBezTo>
                  <a:cubicBezTo>
                    <a:pt x="41" y="193"/>
                    <a:pt x="41" y="193"/>
                    <a:pt x="41" y="193"/>
                  </a:cubicBezTo>
                  <a:cubicBezTo>
                    <a:pt x="45" y="199"/>
                    <a:pt x="45" y="199"/>
                    <a:pt x="45" y="199"/>
                  </a:cubicBezTo>
                  <a:cubicBezTo>
                    <a:pt x="46" y="201"/>
                    <a:pt x="46" y="201"/>
                    <a:pt x="46" y="201"/>
                  </a:cubicBezTo>
                  <a:cubicBezTo>
                    <a:pt x="52" y="213"/>
                    <a:pt x="52" y="213"/>
                    <a:pt x="52" y="213"/>
                  </a:cubicBezTo>
                  <a:cubicBezTo>
                    <a:pt x="160" y="207"/>
                    <a:pt x="160" y="207"/>
                    <a:pt x="160" y="207"/>
                  </a:cubicBezTo>
                  <a:cubicBezTo>
                    <a:pt x="161" y="216"/>
                    <a:pt x="161" y="216"/>
                    <a:pt x="161" y="216"/>
                  </a:cubicBezTo>
                  <a:cubicBezTo>
                    <a:pt x="169" y="216"/>
                    <a:pt x="169" y="216"/>
                    <a:pt x="169" y="216"/>
                  </a:cubicBezTo>
                  <a:cubicBezTo>
                    <a:pt x="166" y="193"/>
                    <a:pt x="166" y="193"/>
                    <a:pt x="166" y="193"/>
                  </a:cubicBezTo>
                  <a:cubicBezTo>
                    <a:pt x="166" y="193"/>
                    <a:pt x="166" y="193"/>
                    <a:pt x="166" y="193"/>
                  </a:cubicBezTo>
                  <a:cubicBezTo>
                    <a:pt x="173" y="194"/>
                    <a:pt x="173" y="194"/>
                    <a:pt x="173" y="194"/>
                  </a:cubicBezTo>
                  <a:cubicBezTo>
                    <a:pt x="183" y="196"/>
                    <a:pt x="183" y="196"/>
                    <a:pt x="183" y="196"/>
                  </a:cubicBezTo>
                  <a:cubicBezTo>
                    <a:pt x="184" y="193"/>
                    <a:pt x="184" y="193"/>
                    <a:pt x="184" y="193"/>
                  </a:cubicBezTo>
                  <a:cubicBezTo>
                    <a:pt x="184" y="193"/>
                    <a:pt x="185" y="189"/>
                    <a:pt x="185" y="189"/>
                  </a:cubicBezTo>
                  <a:cubicBezTo>
                    <a:pt x="185" y="188"/>
                    <a:pt x="184" y="188"/>
                    <a:pt x="184" y="188"/>
                  </a:cubicBezTo>
                  <a:cubicBezTo>
                    <a:pt x="184" y="188"/>
                    <a:pt x="183" y="187"/>
                    <a:pt x="182" y="187"/>
                  </a:cubicBezTo>
                  <a:cubicBezTo>
                    <a:pt x="181" y="186"/>
                    <a:pt x="181" y="185"/>
                    <a:pt x="180" y="184"/>
                  </a:cubicBezTo>
                  <a:cubicBezTo>
                    <a:pt x="179" y="183"/>
                    <a:pt x="180" y="183"/>
                    <a:pt x="180" y="183"/>
                  </a:cubicBezTo>
                  <a:cubicBezTo>
                    <a:pt x="182" y="183"/>
                    <a:pt x="182" y="183"/>
                    <a:pt x="182" y="183"/>
                  </a:cubicBezTo>
                  <a:cubicBezTo>
                    <a:pt x="185" y="183"/>
                    <a:pt x="185" y="183"/>
                    <a:pt x="185" y="183"/>
                  </a:cubicBezTo>
                  <a:cubicBezTo>
                    <a:pt x="185" y="183"/>
                    <a:pt x="184" y="181"/>
                    <a:pt x="184" y="179"/>
                  </a:cubicBezTo>
                  <a:cubicBezTo>
                    <a:pt x="183" y="177"/>
                    <a:pt x="183" y="177"/>
                    <a:pt x="183" y="177"/>
                  </a:cubicBezTo>
                  <a:cubicBezTo>
                    <a:pt x="186" y="176"/>
                    <a:pt x="186" y="176"/>
                    <a:pt x="186" y="176"/>
                  </a:cubicBezTo>
                  <a:cubicBezTo>
                    <a:pt x="188" y="174"/>
                    <a:pt x="188" y="174"/>
                    <a:pt x="188" y="174"/>
                  </a:cubicBezTo>
                  <a:cubicBezTo>
                    <a:pt x="190" y="169"/>
                    <a:pt x="190" y="169"/>
                    <a:pt x="190" y="169"/>
                  </a:cubicBezTo>
                  <a:cubicBezTo>
                    <a:pt x="187" y="168"/>
                    <a:pt x="187" y="168"/>
                    <a:pt x="187" y="168"/>
                  </a:cubicBezTo>
                  <a:cubicBezTo>
                    <a:pt x="187" y="168"/>
                    <a:pt x="187" y="167"/>
                    <a:pt x="187" y="167"/>
                  </a:cubicBezTo>
                  <a:cubicBezTo>
                    <a:pt x="187" y="166"/>
                    <a:pt x="188" y="166"/>
                    <a:pt x="188" y="165"/>
                  </a:cubicBezTo>
                  <a:cubicBezTo>
                    <a:pt x="188" y="165"/>
                    <a:pt x="189" y="164"/>
                    <a:pt x="189" y="164"/>
                  </a:cubicBezTo>
                  <a:cubicBezTo>
                    <a:pt x="189" y="161"/>
                    <a:pt x="189" y="161"/>
                    <a:pt x="189" y="161"/>
                  </a:cubicBezTo>
                  <a:cubicBezTo>
                    <a:pt x="189" y="154"/>
                    <a:pt x="189" y="154"/>
                    <a:pt x="189" y="154"/>
                  </a:cubicBezTo>
                  <a:cubicBezTo>
                    <a:pt x="189" y="151"/>
                    <a:pt x="189" y="151"/>
                    <a:pt x="189" y="151"/>
                  </a:cubicBezTo>
                  <a:cubicBezTo>
                    <a:pt x="189" y="151"/>
                    <a:pt x="191" y="151"/>
                    <a:pt x="192" y="151"/>
                  </a:cubicBezTo>
                  <a:cubicBezTo>
                    <a:pt x="192" y="151"/>
                    <a:pt x="194" y="152"/>
                    <a:pt x="194" y="152"/>
                  </a:cubicBezTo>
                  <a:cubicBezTo>
                    <a:pt x="194" y="152"/>
                    <a:pt x="195" y="151"/>
                    <a:pt x="195" y="150"/>
                  </a:cubicBezTo>
                  <a:cubicBezTo>
                    <a:pt x="195" y="150"/>
                    <a:pt x="195" y="150"/>
                    <a:pt x="193" y="149"/>
                  </a:cubicBezTo>
                  <a:cubicBezTo>
                    <a:pt x="192" y="148"/>
                    <a:pt x="190" y="147"/>
                    <a:pt x="190" y="147"/>
                  </a:cubicBezTo>
                  <a:cubicBezTo>
                    <a:pt x="190" y="146"/>
                    <a:pt x="189" y="144"/>
                    <a:pt x="189" y="144"/>
                  </a:cubicBezTo>
                  <a:cubicBezTo>
                    <a:pt x="191" y="144"/>
                    <a:pt x="191" y="144"/>
                    <a:pt x="191" y="144"/>
                  </a:cubicBezTo>
                  <a:cubicBezTo>
                    <a:pt x="196" y="144"/>
                    <a:pt x="196" y="144"/>
                    <a:pt x="196" y="144"/>
                  </a:cubicBezTo>
                  <a:cubicBezTo>
                    <a:pt x="197" y="141"/>
                    <a:pt x="197" y="141"/>
                    <a:pt x="197" y="141"/>
                  </a:cubicBezTo>
                  <a:cubicBezTo>
                    <a:pt x="197" y="141"/>
                    <a:pt x="193" y="141"/>
                    <a:pt x="193" y="141"/>
                  </a:cubicBezTo>
                  <a:cubicBezTo>
                    <a:pt x="193" y="141"/>
                    <a:pt x="191" y="139"/>
                    <a:pt x="191" y="139"/>
                  </a:cubicBezTo>
                  <a:cubicBezTo>
                    <a:pt x="192" y="137"/>
                    <a:pt x="192" y="137"/>
                    <a:pt x="192" y="137"/>
                  </a:cubicBezTo>
                  <a:cubicBezTo>
                    <a:pt x="193" y="138"/>
                    <a:pt x="193" y="138"/>
                    <a:pt x="193" y="138"/>
                  </a:cubicBezTo>
                  <a:cubicBezTo>
                    <a:pt x="197" y="138"/>
                    <a:pt x="197" y="138"/>
                    <a:pt x="197" y="138"/>
                  </a:cubicBezTo>
                  <a:cubicBezTo>
                    <a:pt x="199" y="137"/>
                    <a:pt x="199" y="137"/>
                    <a:pt x="199" y="137"/>
                  </a:cubicBezTo>
                  <a:cubicBezTo>
                    <a:pt x="199" y="134"/>
                    <a:pt x="199" y="134"/>
                    <a:pt x="199" y="134"/>
                  </a:cubicBezTo>
                  <a:cubicBezTo>
                    <a:pt x="199" y="132"/>
                    <a:pt x="199" y="132"/>
                    <a:pt x="199" y="132"/>
                  </a:cubicBezTo>
                  <a:cubicBezTo>
                    <a:pt x="201" y="130"/>
                    <a:pt x="201" y="130"/>
                    <a:pt x="201" y="130"/>
                  </a:cubicBezTo>
                  <a:cubicBezTo>
                    <a:pt x="200" y="129"/>
                    <a:pt x="200" y="129"/>
                    <a:pt x="200" y="129"/>
                  </a:cubicBezTo>
                  <a:lnTo>
                    <a:pt x="198" y="128"/>
                  </a:lnTo>
                  <a:close/>
                </a:path>
              </a:pathLst>
            </a:custGeom>
            <a:grpFill/>
            <a:ln w="6350" cap="flat">
              <a:solidFill>
                <a:srgbClr val="FFFFFF"/>
              </a:solidFill>
              <a:prstDash val="solid"/>
              <a:miter lim="800000"/>
              <a:headEnd/>
              <a:tailEnd/>
            </a:ln>
          </p:spPr>
          <p:txBody>
            <a:bodyPr vert="horz" wrap="square" lIns="34972" tIns="17486" rIns="34972" bIns="17486" numCol="1" anchor="t" anchorCtr="0" compatLnSpc="1">
              <a:prstTxWarp prst="textNoShape">
                <a:avLst/>
              </a:prstTxWarp>
            </a:bodyPr>
            <a:lstStyle/>
            <a:p>
              <a:endParaRPr lang="en-US" sz="1377">
                <a:solidFill>
                  <a:schemeClr val="accent6"/>
                </a:solidFill>
                <a:latin typeface="Roboto Light"/>
              </a:endParaRPr>
            </a:p>
          </p:txBody>
        </p:sp>
        <p:sp>
          <p:nvSpPr>
            <p:cNvPr id="548" name="Freeform 39"/>
            <p:cNvSpPr>
              <a:spLocks/>
            </p:cNvSpPr>
            <p:nvPr/>
          </p:nvSpPr>
          <p:spPr bwMode="auto">
            <a:xfrm>
              <a:off x="7369190" y="2432960"/>
              <a:ext cx="418238" cy="234416"/>
            </a:xfrm>
            <a:custGeom>
              <a:avLst/>
              <a:gdLst>
                <a:gd name="T0" fmla="*/ 169 w 248"/>
                <a:gd name="T1" fmla="*/ 118 h 139"/>
                <a:gd name="T2" fmla="*/ 248 w 248"/>
                <a:gd name="T3" fmla="*/ 101 h 139"/>
                <a:gd name="T4" fmla="*/ 246 w 248"/>
                <a:gd name="T5" fmla="*/ 93 h 139"/>
                <a:gd name="T6" fmla="*/ 239 w 248"/>
                <a:gd name="T7" fmla="*/ 86 h 139"/>
                <a:gd name="T8" fmla="*/ 232 w 248"/>
                <a:gd name="T9" fmla="*/ 83 h 139"/>
                <a:gd name="T10" fmla="*/ 228 w 248"/>
                <a:gd name="T11" fmla="*/ 78 h 139"/>
                <a:gd name="T12" fmla="*/ 224 w 248"/>
                <a:gd name="T13" fmla="*/ 72 h 139"/>
                <a:gd name="T14" fmla="*/ 226 w 248"/>
                <a:gd name="T15" fmla="*/ 68 h 139"/>
                <a:gd name="T16" fmla="*/ 228 w 248"/>
                <a:gd name="T17" fmla="*/ 67 h 139"/>
                <a:gd name="T18" fmla="*/ 224 w 248"/>
                <a:gd name="T19" fmla="*/ 63 h 139"/>
                <a:gd name="T20" fmla="*/ 211 w 248"/>
                <a:gd name="T21" fmla="*/ 54 h 139"/>
                <a:gd name="T22" fmla="*/ 215 w 248"/>
                <a:gd name="T23" fmla="*/ 55 h 139"/>
                <a:gd name="T24" fmla="*/ 221 w 248"/>
                <a:gd name="T25" fmla="*/ 59 h 139"/>
                <a:gd name="T26" fmla="*/ 225 w 248"/>
                <a:gd name="T27" fmla="*/ 56 h 139"/>
                <a:gd name="T28" fmla="*/ 225 w 248"/>
                <a:gd name="T29" fmla="*/ 48 h 139"/>
                <a:gd name="T30" fmla="*/ 215 w 248"/>
                <a:gd name="T31" fmla="*/ 45 h 139"/>
                <a:gd name="T32" fmla="*/ 211 w 248"/>
                <a:gd name="T33" fmla="*/ 41 h 139"/>
                <a:gd name="T34" fmla="*/ 207 w 248"/>
                <a:gd name="T35" fmla="*/ 43 h 139"/>
                <a:gd name="T36" fmla="*/ 199 w 248"/>
                <a:gd name="T37" fmla="*/ 37 h 139"/>
                <a:gd name="T38" fmla="*/ 193 w 248"/>
                <a:gd name="T39" fmla="*/ 37 h 139"/>
                <a:gd name="T40" fmla="*/ 188 w 248"/>
                <a:gd name="T41" fmla="*/ 36 h 139"/>
                <a:gd name="T42" fmla="*/ 191 w 248"/>
                <a:gd name="T43" fmla="*/ 24 h 139"/>
                <a:gd name="T44" fmla="*/ 192 w 248"/>
                <a:gd name="T45" fmla="*/ 17 h 139"/>
                <a:gd name="T46" fmla="*/ 183 w 248"/>
                <a:gd name="T47" fmla="*/ 10 h 139"/>
                <a:gd name="T48" fmla="*/ 171 w 248"/>
                <a:gd name="T49" fmla="*/ 5 h 139"/>
                <a:gd name="T50" fmla="*/ 166 w 248"/>
                <a:gd name="T51" fmla="*/ 8 h 139"/>
                <a:gd name="T52" fmla="*/ 151 w 248"/>
                <a:gd name="T53" fmla="*/ 0 h 139"/>
                <a:gd name="T54" fmla="*/ 149 w 248"/>
                <a:gd name="T55" fmla="*/ 15 h 139"/>
                <a:gd name="T56" fmla="*/ 144 w 248"/>
                <a:gd name="T57" fmla="*/ 21 h 139"/>
                <a:gd name="T58" fmla="*/ 138 w 248"/>
                <a:gd name="T59" fmla="*/ 28 h 139"/>
                <a:gd name="T60" fmla="*/ 134 w 248"/>
                <a:gd name="T61" fmla="*/ 28 h 139"/>
                <a:gd name="T62" fmla="*/ 131 w 248"/>
                <a:gd name="T63" fmla="*/ 36 h 139"/>
                <a:gd name="T64" fmla="*/ 127 w 248"/>
                <a:gd name="T65" fmla="*/ 46 h 139"/>
                <a:gd name="T66" fmla="*/ 120 w 248"/>
                <a:gd name="T67" fmla="*/ 43 h 139"/>
                <a:gd name="T68" fmla="*/ 115 w 248"/>
                <a:gd name="T69" fmla="*/ 48 h 139"/>
                <a:gd name="T70" fmla="*/ 109 w 248"/>
                <a:gd name="T71" fmla="*/ 68 h 139"/>
                <a:gd name="T72" fmla="*/ 103 w 248"/>
                <a:gd name="T73" fmla="*/ 78 h 139"/>
                <a:gd name="T74" fmla="*/ 100 w 248"/>
                <a:gd name="T75" fmla="*/ 89 h 139"/>
                <a:gd name="T76" fmla="*/ 82 w 248"/>
                <a:gd name="T77" fmla="*/ 101 h 139"/>
                <a:gd name="T78" fmla="*/ 69 w 248"/>
                <a:gd name="T79" fmla="*/ 100 h 139"/>
                <a:gd name="T80" fmla="*/ 61 w 248"/>
                <a:gd name="T81" fmla="*/ 107 h 139"/>
                <a:gd name="T82" fmla="*/ 50 w 248"/>
                <a:gd name="T83" fmla="*/ 100 h 139"/>
                <a:gd name="T84" fmla="*/ 46 w 248"/>
                <a:gd name="T85" fmla="*/ 97 h 139"/>
                <a:gd name="T86" fmla="*/ 43 w 248"/>
                <a:gd name="T87" fmla="*/ 103 h 139"/>
                <a:gd name="T88" fmla="*/ 28 w 248"/>
                <a:gd name="T89" fmla="*/ 113 h 139"/>
                <a:gd name="T90" fmla="*/ 22 w 248"/>
                <a:gd name="T91" fmla="*/ 127 h 139"/>
                <a:gd name="T92" fmla="*/ 15 w 248"/>
                <a:gd name="T93" fmla="*/ 130 h 139"/>
                <a:gd name="T94" fmla="*/ 6 w 248"/>
                <a:gd name="T95" fmla="*/ 136 h 139"/>
                <a:gd name="T96" fmla="*/ 64 w 248"/>
                <a:gd name="T97" fmla="*/ 133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48" h="139">
                  <a:moveTo>
                    <a:pt x="116" y="127"/>
                  </a:moveTo>
                  <a:lnTo>
                    <a:pt x="169" y="118"/>
                  </a:lnTo>
                  <a:lnTo>
                    <a:pt x="243" y="103"/>
                  </a:lnTo>
                  <a:lnTo>
                    <a:pt x="248" y="101"/>
                  </a:lnTo>
                  <a:lnTo>
                    <a:pt x="248" y="98"/>
                  </a:lnTo>
                  <a:lnTo>
                    <a:pt x="246" y="93"/>
                  </a:lnTo>
                  <a:lnTo>
                    <a:pt x="243" y="89"/>
                  </a:lnTo>
                  <a:lnTo>
                    <a:pt x="239" y="86"/>
                  </a:lnTo>
                  <a:lnTo>
                    <a:pt x="237" y="86"/>
                  </a:lnTo>
                  <a:lnTo>
                    <a:pt x="232" y="83"/>
                  </a:lnTo>
                  <a:lnTo>
                    <a:pt x="231" y="80"/>
                  </a:lnTo>
                  <a:lnTo>
                    <a:pt x="228" y="78"/>
                  </a:lnTo>
                  <a:lnTo>
                    <a:pt x="226" y="74"/>
                  </a:lnTo>
                  <a:lnTo>
                    <a:pt x="224" y="72"/>
                  </a:lnTo>
                  <a:lnTo>
                    <a:pt x="224" y="70"/>
                  </a:lnTo>
                  <a:lnTo>
                    <a:pt x="226" y="68"/>
                  </a:lnTo>
                  <a:lnTo>
                    <a:pt x="230" y="70"/>
                  </a:lnTo>
                  <a:lnTo>
                    <a:pt x="228" y="67"/>
                  </a:lnTo>
                  <a:lnTo>
                    <a:pt x="226" y="64"/>
                  </a:lnTo>
                  <a:lnTo>
                    <a:pt x="224" y="63"/>
                  </a:lnTo>
                  <a:lnTo>
                    <a:pt x="215" y="60"/>
                  </a:lnTo>
                  <a:lnTo>
                    <a:pt x="211" y="54"/>
                  </a:lnTo>
                  <a:lnTo>
                    <a:pt x="211" y="53"/>
                  </a:lnTo>
                  <a:lnTo>
                    <a:pt x="215" y="55"/>
                  </a:lnTo>
                  <a:lnTo>
                    <a:pt x="220" y="56"/>
                  </a:lnTo>
                  <a:lnTo>
                    <a:pt x="221" y="59"/>
                  </a:lnTo>
                  <a:lnTo>
                    <a:pt x="227" y="60"/>
                  </a:lnTo>
                  <a:lnTo>
                    <a:pt x="225" y="56"/>
                  </a:lnTo>
                  <a:lnTo>
                    <a:pt x="225" y="51"/>
                  </a:lnTo>
                  <a:lnTo>
                    <a:pt x="225" y="48"/>
                  </a:lnTo>
                  <a:lnTo>
                    <a:pt x="221" y="49"/>
                  </a:lnTo>
                  <a:lnTo>
                    <a:pt x="215" y="45"/>
                  </a:lnTo>
                  <a:lnTo>
                    <a:pt x="212" y="41"/>
                  </a:lnTo>
                  <a:lnTo>
                    <a:pt x="211" y="41"/>
                  </a:lnTo>
                  <a:lnTo>
                    <a:pt x="210" y="43"/>
                  </a:lnTo>
                  <a:lnTo>
                    <a:pt x="207" y="43"/>
                  </a:lnTo>
                  <a:lnTo>
                    <a:pt x="203" y="39"/>
                  </a:lnTo>
                  <a:lnTo>
                    <a:pt x="199" y="37"/>
                  </a:lnTo>
                  <a:lnTo>
                    <a:pt x="195" y="36"/>
                  </a:lnTo>
                  <a:lnTo>
                    <a:pt x="193" y="37"/>
                  </a:lnTo>
                  <a:lnTo>
                    <a:pt x="190" y="38"/>
                  </a:lnTo>
                  <a:lnTo>
                    <a:pt x="188" y="36"/>
                  </a:lnTo>
                  <a:lnTo>
                    <a:pt x="188" y="25"/>
                  </a:lnTo>
                  <a:lnTo>
                    <a:pt x="191" y="24"/>
                  </a:lnTo>
                  <a:lnTo>
                    <a:pt x="193" y="21"/>
                  </a:lnTo>
                  <a:lnTo>
                    <a:pt x="192" y="17"/>
                  </a:lnTo>
                  <a:lnTo>
                    <a:pt x="188" y="14"/>
                  </a:lnTo>
                  <a:lnTo>
                    <a:pt x="183" y="10"/>
                  </a:lnTo>
                  <a:lnTo>
                    <a:pt x="173" y="4"/>
                  </a:lnTo>
                  <a:lnTo>
                    <a:pt x="171" y="5"/>
                  </a:lnTo>
                  <a:lnTo>
                    <a:pt x="168" y="8"/>
                  </a:lnTo>
                  <a:lnTo>
                    <a:pt x="166" y="8"/>
                  </a:lnTo>
                  <a:lnTo>
                    <a:pt x="160" y="5"/>
                  </a:lnTo>
                  <a:lnTo>
                    <a:pt x="151" y="0"/>
                  </a:lnTo>
                  <a:lnTo>
                    <a:pt x="151" y="8"/>
                  </a:lnTo>
                  <a:lnTo>
                    <a:pt x="149" y="15"/>
                  </a:lnTo>
                  <a:lnTo>
                    <a:pt x="147" y="18"/>
                  </a:lnTo>
                  <a:lnTo>
                    <a:pt x="144" y="21"/>
                  </a:lnTo>
                  <a:lnTo>
                    <a:pt x="139" y="30"/>
                  </a:lnTo>
                  <a:lnTo>
                    <a:pt x="138" y="28"/>
                  </a:lnTo>
                  <a:lnTo>
                    <a:pt x="135" y="28"/>
                  </a:lnTo>
                  <a:lnTo>
                    <a:pt x="134" y="28"/>
                  </a:lnTo>
                  <a:lnTo>
                    <a:pt x="133" y="32"/>
                  </a:lnTo>
                  <a:lnTo>
                    <a:pt x="131" y="36"/>
                  </a:lnTo>
                  <a:lnTo>
                    <a:pt x="128" y="44"/>
                  </a:lnTo>
                  <a:lnTo>
                    <a:pt x="127" y="46"/>
                  </a:lnTo>
                  <a:lnTo>
                    <a:pt x="125" y="45"/>
                  </a:lnTo>
                  <a:lnTo>
                    <a:pt x="120" y="43"/>
                  </a:lnTo>
                  <a:lnTo>
                    <a:pt x="116" y="41"/>
                  </a:lnTo>
                  <a:lnTo>
                    <a:pt x="115" y="48"/>
                  </a:lnTo>
                  <a:lnTo>
                    <a:pt x="112" y="60"/>
                  </a:lnTo>
                  <a:lnTo>
                    <a:pt x="109" y="68"/>
                  </a:lnTo>
                  <a:lnTo>
                    <a:pt x="104" y="73"/>
                  </a:lnTo>
                  <a:lnTo>
                    <a:pt x="103" y="78"/>
                  </a:lnTo>
                  <a:lnTo>
                    <a:pt x="104" y="86"/>
                  </a:lnTo>
                  <a:lnTo>
                    <a:pt x="100" y="89"/>
                  </a:lnTo>
                  <a:lnTo>
                    <a:pt x="89" y="95"/>
                  </a:lnTo>
                  <a:lnTo>
                    <a:pt x="82" y="101"/>
                  </a:lnTo>
                  <a:lnTo>
                    <a:pt x="73" y="103"/>
                  </a:lnTo>
                  <a:lnTo>
                    <a:pt x="69" y="100"/>
                  </a:lnTo>
                  <a:lnTo>
                    <a:pt x="63" y="107"/>
                  </a:lnTo>
                  <a:lnTo>
                    <a:pt x="61" y="107"/>
                  </a:lnTo>
                  <a:lnTo>
                    <a:pt x="56" y="105"/>
                  </a:lnTo>
                  <a:lnTo>
                    <a:pt x="50" y="100"/>
                  </a:lnTo>
                  <a:lnTo>
                    <a:pt x="49" y="97"/>
                  </a:lnTo>
                  <a:lnTo>
                    <a:pt x="46" y="97"/>
                  </a:lnTo>
                  <a:lnTo>
                    <a:pt x="45" y="99"/>
                  </a:lnTo>
                  <a:lnTo>
                    <a:pt x="43" y="103"/>
                  </a:lnTo>
                  <a:lnTo>
                    <a:pt x="39" y="109"/>
                  </a:lnTo>
                  <a:lnTo>
                    <a:pt x="28" y="113"/>
                  </a:lnTo>
                  <a:lnTo>
                    <a:pt x="25" y="118"/>
                  </a:lnTo>
                  <a:lnTo>
                    <a:pt x="22" y="127"/>
                  </a:lnTo>
                  <a:lnTo>
                    <a:pt x="18" y="128"/>
                  </a:lnTo>
                  <a:lnTo>
                    <a:pt x="15" y="130"/>
                  </a:lnTo>
                  <a:lnTo>
                    <a:pt x="10" y="133"/>
                  </a:lnTo>
                  <a:lnTo>
                    <a:pt x="6" y="136"/>
                  </a:lnTo>
                  <a:lnTo>
                    <a:pt x="0" y="139"/>
                  </a:lnTo>
                  <a:lnTo>
                    <a:pt x="64" y="133"/>
                  </a:lnTo>
                  <a:lnTo>
                    <a:pt x="116" y="127"/>
                  </a:lnTo>
                  <a:close/>
                </a:path>
              </a:pathLst>
            </a:custGeom>
            <a:solidFill>
              <a:schemeClr val="tx2">
                <a:lumMod val="60000"/>
                <a:lumOff val="40000"/>
              </a:schemeClr>
            </a:solidFill>
            <a:ln w="6350" cap="flat">
              <a:solidFill>
                <a:srgbClr val="FFFFFF"/>
              </a:solidFill>
              <a:prstDash val="solid"/>
              <a:miter lim="800000"/>
              <a:headEnd/>
              <a:tailEnd/>
            </a:ln>
          </p:spPr>
          <p:txBody>
            <a:bodyPr vert="horz" wrap="square" lIns="34972" tIns="17486" rIns="34972" bIns="17486" numCol="1" anchor="t" anchorCtr="0" compatLnSpc="1">
              <a:prstTxWarp prst="textNoShape">
                <a:avLst/>
              </a:prstTxWarp>
            </a:bodyPr>
            <a:lstStyle/>
            <a:p>
              <a:endParaRPr lang="en-US" sz="1377">
                <a:latin typeface="Roboto Light"/>
              </a:endParaRPr>
            </a:p>
          </p:txBody>
        </p:sp>
        <p:sp>
          <p:nvSpPr>
            <p:cNvPr id="549" name="Freeform 40"/>
            <p:cNvSpPr>
              <a:spLocks/>
            </p:cNvSpPr>
            <p:nvPr/>
          </p:nvSpPr>
          <p:spPr bwMode="auto">
            <a:xfrm>
              <a:off x="7406291" y="2750011"/>
              <a:ext cx="269831" cy="209119"/>
            </a:xfrm>
            <a:custGeom>
              <a:avLst/>
              <a:gdLst>
                <a:gd name="T0" fmla="*/ 94 w 189"/>
                <a:gd name="T1" fmla="*/ 4 h 147"/>
                <a:gd name="T2" fmla="*/ 79 w 189"/>
                <a:gd name="T3" fmla="*/ 0 h 147"/>
                <a:gd name="T4" fmla="*/ 67 w 189"/>
                <a:gd name="T5" fmla="*/ 4 h 147"/>
                <a:gd name="T6" fmla="*/ 58 w 189"/>
                <a:gd name="T7" fmla="*/ 6 h 147"/>
                <a:gd name="T8" fmla="*/ 39 w 189"/>
                <a:gd name="T9" fmla="*/ 4 h 147"/>
                <a:gd name="T10" fmla="*/ 26 w 189"/>
                <a:gd name="T11" fmla="*/ 7 h 147"/>
                <a:gd name="T12" fmla="*/ 12 w 189"/>
                <a:gd name="T13" fmla="*/ 18 h 147"/>
                <a:gd name="T14" fmla="*/ 11 w 189"/>
                <a:gd name="T15" fmla="*/ 22 h 147"/>
                <a:gd name="T16" fmla="*/ 5 w 189"/>
                <a:gd name="T17" fmla="*/ 26 h 147"/>
                <a:gd name="T18" fmla="*/ 0 w 189"/>
                <a:gd name="T19" fmla="*/ 32 h 147"/>
                <a:gd name="T20" fmla="*/ 4 w 189"/>
                <a:gd name="T21" fmla="*/ 37 h 147"/>
                <a:gd name="T22" fmla="*/ 19 w 189"/>
                <a:gd name="T23" fmla="*/ 45 h 147"/>
                <a:gd name="T24" fmla="*/ 24 w 189"/>
                <a:gd name="T25" fmla="*/ 53 h 147"/>
                <a:gd name="T26" fmla="*/ 34 w 189"/>
                <a:gd name="T27" fmla="*/ 64 h 147"/>
                <a:gd name="T28" fmla="*/ 55 w 189"/>
                <a:gd name="T29" fmla="*/ 81 h 147"/>
                <a:gd name="T30" fmla="*/ 66 w 189"/>
                <a:gd name="T31" fmla="*/ 96 h 147"/>
                <a:gd name="T32" fmla="*/ 76 w 189"/>
                <a:gd name="T33" fmla="*/ 102 h 147"/>
                <a:gd name="T34" fmla="*/ 82 w 189"/>
                <a:gd name="T35" fmla="*/ 107 h 147"/>
                <a:gd name="T36" fmla="*/ 87 w 189"/>
                <a:gd name="T37" fmla="*/ 114 h 147"/>
                <a:gd name="T38" fmla="*/ 89 w 189"/>
                <a:gd name="T39" fmla="*/ 119 h 147"/>
                <a:gd name="T40" fmla="*/ 91 w 189"/>
                <a:gd name="T41" fmla="*/ 124 h 147"/>
                <a:gd name="T42" fmla="*/ 95 w 189"/>
                <a:gd name="T43" fmla="*/ 125 h 147"/>
                <a:gd name="T44" fmla="*/ 98 w 189"/>
                <a:gd name="T45" fmla="*/ 128 h 147"/>
                <a:gd name="T46" fmla="*/ 99 w 189"/>
                <a:gd name="T47" fmla="*/ 133 h 147"/>
                <a:gd name="T48" fmla="*/ 103 w 189"/>
                <a:gd name="T49" fmla="*/ 138 h 147"/>
                <a:gd name="T50" fmla="*/ 104 w 189"/>
                <a:gd name="T51" fmla="*/ 145 h 147"/>
                <a:gd name="T52" fmla="*/ 108 w 189"/>
                <a:gd name="T53" fmla="*/ 147 h 147"/>
                <a:gd name="T54" fmla="*/ 110 w 189"/>
                <a:gd name="T55" fmla="*/ 140 h 147"/>
                <a:gd name="T56" fmla="*/ 116 w 189"/>
                <a:gd name="T57" fmla="*/ 140 h 147"/>
                <a:gd name="T58" fmla="*/ 117 w 189"/>
                <a:gd name="T59" fmla="*/ 137 h 147"/>
                <a:gd name="T60" fmla="*/ 112 w 189"/>
                <a:gd name="T61" fmla="*/ 136 h 147"/>
                <a:gd name="T62" fmla="*/ 110 w 189"/>
                <a:gd name="T63" fmla="*/ 133 h 147"/>
                <a:gd name="T64" fmla="*/ 115 w 189"/>
                <a:gd name="T65" fmla="*/ 132 h 147"/>
                <a:gd name="T66" fmla="*/ 119 w 189"/>
                <a:gd name="T67" fmla="*/ 135 h 147"/>
                <a:gd name="T68" fmla="*/ 124 w 189"/>
                <a:gd name="T69" fmla="*/ 128 h 147"/>
                <a:gd name="T70" fmla="*/ 123 w 189"/>
                <a:gd name="T71" fmla="*/ 123 h 147"/>
                <a:gd name="T72" fmla="*/ 130 w 189"/>
                <a:gd name="T73" fmla="*/ 123 h 147"/>
                <a:gd name="T74" fmla="*/ 135 w 189"/>
                <a:gd name="T75" fmla="*/ 119 h 147"/>
                <a:gd name="T76" fmla="*/ 131 w 189"/>
                <a:gd name="T77" fmla="*/ 118 h 147"/>
                <a:gd name="T78" fmla="*/ 129 w 189"/>
                <a:gd name="T79" fmla="*/ 115 h 147"/>
                <a:gd name="T80" fmla="*/ 133 w 189"/>
                <a:gd name="T81" fmla="*/ 115 h 147"/>
                <a:gd name="T82" fmla="*/ 138 w 189"/>
                <a:gd name="T83" fmla="*/ 117 h 147"/>
                <a:gd name="T84" fmla="*/ 145 w 189"/>
                <a:gd name="T85" fmla="*/ 110 h 147"/>
                <a:gd name="T86" fmla="*/ 141 w 189"/>
                <a:gd name="T87" fmla="*/ 105 h 147"/>
                <a:gd name="T88" fmla="*/ 143 w 189"/>
                <a:gd name="T89" fmla="*/ 103 h 147"/>
                <a:gd name="T90" fmla="*/ 149 w 189"/>
                <a:gd name="T91" fmla="*/ 103 h 147"/>
                <a:gd name="T92" fmla="*/ 155 w 189"/>
                <a:gd name="T93" fmla="*/ 93 h 147"/>
                <a:gd name="T94" fmla="*/ 164 w 189"/>
                <a:gd name="T95" fmla="*/ 89 h 147"/>
                <a:gd name="T96" fmla="*/ 169 w 189"/>
                <a:gd name="T97" fmla="*/ 81 h 147"/>
                <a:gd name="T98" fmla="*/ 165 w 189"/>
                <a:gd name="T99" fmla="*/ 75 h 147"/>
                <a:gd name="T100" fmla="*/ 169 w 189"/>
                <a:gd name="T101" fmla="*/ 75 h 147"/>
                <a:gd name="T102" fmla="*/ 170 w 189"/>
                <a:gd name="T103" fmla="*/ 70 h 147"/>
                <a:gd name="T104" fmla="*/ 175 w 189"/>
                <a:gd name="T105" fmla="*/ 60 h 147"/>
                <a:gd name="T106" fmla="*/ 178 w 189"/>
                <a:gd name="T107" fmla="*/ 54 h 147"/>
                <a:gd name="T108" fmla="*/ 187 w 189"/>
                <a:gd name="T109" fmla="*/ 46 h 147"/>
                <a:gd name="T110" fmla="*/ 138 w 189"/>
                <a:gd name="T111" fmla="*/ 6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89" h="147">
                  <a:moveTo>
                    <a:pt x="98" y="14"/>
                  </a:moveTo>
                  <a:cubicBezTo>
                    <a:pt x="94" y="4"/>
                    <a:pt x="94" y="4"/>
                    <a:pt x="94" y="4"/>
                  </a:cubicBezTo>
                  <a:cubicBezTo>
                    <a:pt x="88" y="1"/>
                    <a:pt x="88" y="1"/>
                    <a:pt x="88" y="1"/>
                  </a:cubicBezTo>
                  <a:cubicBezTo>
                    <a:pt x="79" y="0"/>
                    <a:pt x="79" y="0"/>
                    <a:pt x="79" y="0"/>
                  </a:cubicBezTo>
                  <a:cubicBezTo>
                    <a:pt x="72" y="1"/>
                    <a:pt x="72" y="1"/>
                    <a:pt x="72" y="1"/>
                  </a:cubicBezTo>
                  <a:cubicBezTo>
                    <a:pt x="67" y="4"/>
                    <a:pt x="67" y="4"/>
                    <a:pt x="67" y="4"/>
                  </a:cubicBezTo>
                  <a:cubicBezTo>
                    <a:pt x="64" y="5"/>
                    <a:pt x="64" y="5"/>
                    <a:pt x="64" y="5"/>
                  </a:cubicBezTo>
                  <a:cubicBezTo>
                    <a:pt x="58" y="6"/>
                    <a:pt x="58" y="6"/>
                    <a:pt x="58" y="6"/>
                  </a:cubicBezTo>
                  <a:cubicBezTo>
                    <a:pt x="46" y="4"/>
                    <a:pt x="46" y="4"/>
                    <a:pt x="46" y="4"/>
                  </a:cubicBezTo>
                  <a:cubicBezTo>
                    <a:pt x="39" y="4"/>
                    <a:pt x="39" y="4"/>
                    <a:pt x="39" y="4"/>
                  </a:cubicBezTo>
                  <a:cubicBezTo>
                    <a:pt x="31" y="5"/>
                    <a:pt x="31" y="5"/>
                    <a:pt x="31" y="5"/>
                  </a:cubicBezTo>
                  <a:cubicBezTo>
                    <a:pt x="26" y="7"/>
                    <a:pt x="26" y="7"/>
                    <a:pt x="26" y="7"/>
                  </a:cubicBezTo>
                  <a:cubicBezTo>
                    <a:pt x="12" y="18"/>
                    <a:pt x="12" y="18"/>
                    <a:pt x="12" y="18"/>
                  </a:cubicBezTo>
                  <a:cubicBezTo>
                    <a:pt x="12" y="18"/>
                    <a:pt x="12" y="18"/>
                    <a:pt x="12" y="18"/>
                  </a:cubicBezTo>
                  <a:cubicBezTo>
                    <a:pt x="11" y="20"/>
                    <a:pt x="11" y="20"/>
                    <a:pt x="11" y="20"/>
                  </a:cubicBezTo>
                  <a:cubicBezTo>
                    <a:pt x="11" y="22"/>
                    <a:pt x="11" y="22"/>
                    <a:pt x="11" y="22"/>
                  </a:cubicBezTo>
                  <a:cubicBezTo>
                    <a:pt x="9" y="23"/>
                    <a:pt x="9" y="23"/>
                    <a:pt x="9" y="23"/>
                  </a:cubicBezTo>
                  <a:cubicBezTo>
                    <a:pt x="5" y="26"/>
                    <a:pt x="5" y="26"/>
                    <a:pt x="5" y="26"/>
                  </a:cubicBezTo>
                  <a:cubicBezTo>
                    <a:pt x="0" y="29"/>
                    <a:pt x="0" y="29"/>
                    <a:pt x="0" y="29"/>
                  </a:cubicBezTo>
                  <a:cubicBezTo>
                    <a:pt x="0" y="32"/>
                    <a:pt x="0" y="32"/>
                    <a:pt x="0" y="32"/>
                  </a:cubicBezTo>
                  <a:cubicBezTo>
                    <a:pt x="2" y="34"/>
                    <a:pt x="2" y="34"/>
                    <a:pt x="2" y="34"/>
                  </a:cubicBezTo>
                  <a:cubicBezTo>
                    <a:pt x="4" y="37"/>
                    <a:pt x="4" y="37"/>
                    <a:pt x="4" y="37"/>
                  </a:cubicBezTo>
                  <a:cubicBezTo>
                    <a:pt x="16" y="42"/>
                    <a:pt x="16" y="42"/>
                    <a:pt x="16" y="42"/>
                  </a:cubicBezTo>
                  <a:cubicBezTo>
                    <a:pt x="19" y="45"/>
                    <a:pt x="19" y="45"/>
                    <a:pt x="19" y="45"/>
                  </a:cubicBezTo>
                  <a:cubicBezTo>
                    <a:pt x="22" y="49"/>
                    <a:pt x="22" y="49"/>
                    <a:pt x="22" y="49"/>
                  </a:cubicBezTo>
                  <a:cubicBezTo>
                    <a:pt x="24" y="53"/>
                    <a:pt x="24" y="53"/>
                    <a:pt x="24" y="53"/>
                  </a:cubicBezTo>
                  <a:cubicBezTo>
                    <a:pt x="29" y="58"/>
                    <a:pt x="29" y="58"/>
                    <a:pt x="29" y="58"/>
                  </a:cubicBezTo>
                  <a:cubicBezTo>
                    <a:pt x="34" y="64"/>
                    <a:pt x="34" y="64"/>
                    <a:pt x="34" y="64"/>
                  </a:cubicBezTo>
                  <a:cubicBezTo>
                    <a:pt x="50" y="77"/>
                    <a:pt x="50" y="77"/>
                    <a:pt x="50" y="77"/>
                  </a:cubicBezTo>
                  <a:cubicBezTo>
                    <a:pt x="55" y="81"/>
                    <a:pt x="55" y="81"/>
                    <a:pt x="55" y="81"/>
                  </a:cubicBezTo>
                  <a:cubicBezTo>
                    <a:pt x="61" y="89"/>
                    <a:pt x="61" y="89"/>
                    <a:pt x="61" y="89"/>
                  </a:cubicBezTo>
                  <a:cubicBezTo>
                    <a:pt x="66" y="96"/>
                    <a:pt x="66" y="96"/>
                    <a:pt x="66" y="96"/>
                  </a:cubicBezTo>
                  <a:cubicBezTo>
                    <a:pt x="73" y="99"/>
                    <a:pt x="73" y="99"/>
                    <a:pt x="73" y="99"/>
                  </a:cubicBezTo>
                  <a:cubicBezTo>
                    <a:pt x="76" y="102"/>
                    <a:pt x="76" y="102"/>
                    <a:pt x="76" y="102"/>
                  </a:cubicBezTo>
                  <a:cubicBezTo>
                    <a:pt x="79" y="105"/>
                    <a:pt x="79" y="105"/>
                    <a:pt x="79" y="105"/>
                  </a:cubicBezTo>
                  <a:cubicBezTo>
                    <a:pt x="82" y="107"/>
                    <a:pt x="82" y="107"/>
                    <a:pt x="82" y="107"/>
                  </a:cubicBezTo>
                  <a:cubicBezTo>
                    <a:pt x="84" y="109"/>
                    <a:pt x="84" y="109"/>
                    <a:pt x="84" y="109"/>
                  </a:cubicBezTo>
                  <a:cubicBezTo>
                    <a:pt x="87" y="114"/>
                    <a:pt x="87" y="114"/>
                    <a:pt x="87" y="114"/>
                  </a:cubicBezTo>
                  <a:cubicBezTo>
                    <a:pt x="89" y="117"/>
                    <a:pt x="89" y="117"/>
                    <a:pt x="89" y="117"/>
                  </a:cubicBezTo>
                  <a:cubicBezTo>
                    <a:pt x="89" y="119"/>
                    <a:pt x="89" y="119"/>
                    <a:pt x="89" y="119"/>
                  </a:cubicBezTo>
                  <a:cubicBezTo>
                    <a:pt x="90" y="122"/>
                    <a:pt x="90" y="122"/>
                    <a:pt x="90" y="122"/>
                  </a:cubicBezTo>
                  <a:cubicBezTo>
                    <a:pt x="91" y="124"/>
                    <a:pt x="91" y="124"/>
                    <a:pt x="91" y="124"/>
                  </a:cubicBezTo>
                  <a:cubicBezTo>
                    <a:pt x="92" y="124"/>
                    <a:pt x="92" y="124"/>
                    <a:pt x="92" y="124"/>
                  </a:cubicBezTo>
                  <a:cubicBezTo>
                    <a:pt x="95" y="125"/>
                    <a:pt x="95" y="125"/>
                    <a:pt x="95" y="125"/>
                  </a:cubicBezTo>
                  <a:cubicBezTo>
                    <a:pt x="98" y="127"/>
                    <a:pt x="98" y="127"/>
                    <a:pt x="98" y="127"/>
                  </a:cubicBezTo>
                  <a:cubicBezTo>
                    <a:pt x="98" y="128"/>
                    <a:pt x="98" y="128"/>
                    <a:pt x="98" y="128"/>
                  </a:cubicBezTo>
                  <a:cubicBezTo>
                    <a:pt x="98" y="130"/>
                    <a:pt x="98" y="130"/>
                    <a:pt x="98" y="130"/>
                  </a:cubicBezTo>
                  <a:cubicBezTo>
                    <a:pt x="99" y="133"/>
                    <a:pt x="99" y="133"/>
                    <a:pt x="99" y="133"/>
                  </a:cubicBezTo>
                  <a:cubicBezTo>
                    <a:pt x="103" y="137"/>
                    <a:pt x="103" y="137"/>
                    <a:pt x="103" y="137"/>
                  </a:cubicBezTo>
                  <a:cubicBezTo>
                    <a:pt x="103" y="138"/>
                    <a:pt x="103" y="138"/>
                    <a:pt x="103" y="138"/>
                  </a:cubicBezTo>
                  <a:cubicBezTo>
                    <a:pt x="103" y="142"/>
                    <a:pt x="103" y="142"/>
                    <a:pt x="103" y="142"/>
                  </a:cubicBezTo>
                  <a:cubicBezTo>
                    <a:pt x="104" y="145"/>
                    <a:pt x="104" y="145"/>
                    <a:pt x="104" y="145"/>
                  </a:cubicBezTo>
                  <a:cubicBezTo>
                    <a:pt x="106" y="146"/>
                    <a:pt x="106" y="146"/>
                    <a:pt x="106" y="146"/>
                  </a:cubicBezTo>
                  <a:cubicBezTo>
                    <a:pt x="108" y="147"/>
                    <a:pt x="108" y="147"/>
                    <a:pt x="108" y="147"/>
                  </a:cubicBezTo>
                  <a:cubicBezTo>
                    <a:pt x="108" y="141"/>
                    <a:pt x="108" y="141"/>
                    <a:pt x="108" y="141"/>
                  </a:cubicBezTo>
                  <a:cubicBezTo>
                    <a:pt x="110" y="140"/>
                    <a:pt x="110" y="140"/>
                    <a:pt x="110" y="140"/>
                  </a:cubicBezTo>
                  <a:cubicBezTo>
                    <a:pt x="115" y="140"/>
                    <a:pt x="115" y="140"/>
                    <a:pt x="115" y="140"/>
                  </a:cubicBezTo>
                  <a:cubicBezTo>
                    <a:pt x="116" y="140"/>
                    <a:pt x="116" y="140"/>
                    <a:pt x="116" y="140"/>
                  </a:cubicBezTo>
                  <a:cubicBezTo>
                    <a:pt x="116" y="140"/>
                    <a:pt x="118" y="139"/>
                    <a:pt x="118" y="139"/>
                  </a:cubicBezTo>
                  <a:cubicBezTo>
                    <a:pt x="118" y="138"/>
                    <a:pt x="117" y="137"/>
                    <a:pt x="117" y="137"/>
                  </a:cubicBezTo>
                  <a:cubicBezTo>
                    <a:pt x="116" y="137"/>
                    <a:pt x="116" y="137"/>
                    <a:pt x="116" y="137"/>
                  </a:cubicBezTo>
                  <a:cubicBezTo>
                    <a:pt x="116" y="137"/>
                    <a:pt x="112" y="136"/>
                    <a:pt x="112" y="136"/>
                  </a:cubicBezTo>
                  <a:cubicBezTo>
                    <a:pt x="111" y="136"/>
                    <a:pt x="110" y="134"/>
                    <a:pt x="110" y="134"/>
                  </a:cubicBezTo>
                  <a:cubicBezTo>
                    <a:pt x="110" y="133"/>
                    <a:pt x="110" y="133"/>
                    <a:pt x="110" y="133"/>
                  </a:cubicBezTo>
                  <a:cubicBezTo>
                    <a:pt x="111" y="129"/>
                    <a:pt x="111" y="129"/>
                    <a:pt x="111" y="129"/>
                  </a:cubicBezTo>
                  <a:cubicBezTo>
                    <a:pt x="115" y="132"/>
                    <a:pt x="115" y="132"/>
                    <a:pt x="115" y="132"/>
                  </a:cubicBezTo>
                  <a:cubicBezTo>
                    <a:pt x="116" y="133"/>
                    <a:pt x="116" y="133"/>
                    <a:pt x="116" y="133"/>
                  </a:cubicBezTo>
                  <a:cubicBezTo>
                    <a:pt x="119" y="135"/>
                    <a:pt x="119" y="135"/>
                    <a:pt x="119" y="135"/>
                  </a:cubicBezTo>
                  <a:cubicBezTo>
                    <a:pt x="123" y="134"/>
                    <a:pt x="123" y="134"/>
                    <a:pt x="123" y="134"/>
                  </a:cubicBezTo>
                  <a:cubicBezTo>
                    <a:pt x="124" y="128"/>
                    <a:pt x="124" y="128"/>
                    <a:pt x="124" y="128"/>
                  </a:cubicBezTo>
                  <a:cubicBezTo>
                    <a:pt x="124" y="127"/>
                    <a:pt x="124" y="127"/>
                    <a:pt x="124" y="127"/>
                  </a:cubicBezTo>
                  <a:cubicBezTo>
                    <a:pt x="123" y="123"/>
                    <a:pt x="123" y="123"/>
                    <a:pt x="123" y="123"/>
                  </a:cubicBezTo>
                  <a:cubicBezTo>
                    <a:pt x="126" y="123"/>
                    <a:pt x="126" y="123"/>
                    <a:pt x="126" y="123"/>
                  </a:cubicBezTo>
                  <a:cubicBezTo>
                    <a:pt x="130" y="123"/>
                    <a:pt x="130" y="123"/>
                    <a:pt x="130" y="123"/>
                  </a:cubicBezTo>
                  <a:cubicBezTo>
                    <a:pt x="135" y="120"/>
                    <a:pt x="135" y="120"/>
                    <a:pt x="135" y="120"/>
                  </a:cubicBezTo>
                  <a:cubicBezTo>
                    <a:pt x="135" y="119"/>
                    <a:pt x="135" y="119"/>
                    <a:pt x="135" y="119"/>
                  </a:cubicBezTo>
                  <a:cubicBezTo>
                    <a:pt x="133" y="118"/>
                    <a:pt x="133" y="118"/>
                    <a:pt x="133" y="118"/>
                  </a:cubicBezTo>
                  <a:cubicBezTo>
                    <a:pt x="131" y="118"/>
                    <a:pt x="131" y="118"/>
                    <a:pt x="131" y="118"/>
                  </a:cubicBezTo>
                  <a:cubicBezTo>
                    <a:pt x="129" y="117"/>
                    <a:pt x="129" y="117"/>
                    <a:pt x="129" y="117"/>
                  </a:cubicBezTo>
                  <a:cubicBezTo>
                    <a:pt x="129" y="115"/>
                    <a:pt x="129" y="115"/>
                    <a:pt x="129" y="115"/>
                  </a:cubicBezTo>
                  <a:cubicBezTo>
                    <a:pt x="132" y="114"/>
                    <a:pt x="132" y="114"/>
                    <a:pt x="132" y="114"/>
                  </a:cubicBezTo>
                  <a:cubicBezTo>
                    <a:pt x="133" y="115"/>
                    <a:pt x="133" y="115"/>
                    <a:pt x="133" y="115"/>
                  </a:cubicBezTo>
                  <a:cubicBezTo>
                    <a:pt x="136" y="117"/>
                    <a:pt x="136" y="117"/>
                    <a:pt x="136" y="117"/>
                  </a:cubicBezTo>
                  <a:cubicBezTo>
                    <a:pt x="138" y="117"/>
                    <a:pt x="138" y="117"/>
                    <a:pt x="138" y="117"/>
                  </a:cubicBezTo>
                  <a:cubicBezTo>
                    <a:pt x="142" y="114"/>
                    <a:pt x="142" y="114"/>
                    <a:pt x="142" y="114"/>
                  </a:cubicBezTo>
                  <a:cubicBezTo>
                    <a:pt x="145" y="110"/>
                    <a:pt x="145" y="110"/>
                    <a:pt x="145" y="110"/>
                  </a:cubicBezTo>
                  <a:cubicBezTo>
                    <a:pt x="144" y="107"/>
                    <a:pt x="144" y="107"/>
                    <a:pt x="144" y="107"/>
                  </a:cubicBezTo>
                  <a:cubicBezTo>
                    <a:pt x="141" y="105"/>
                    <a:pt x="141" y="105"/>
                    <a:pt x="141" y="105"/>
                  </a:cubicBezTo>
                  <a:cubicBezTo>
                    <a:pt x="141" y="104"/>
                    <a:pt x="141" y="104"/>
                    <a:pt x="141" y="104"/>
                  </a:cubicBezTo>
                  <a:cubicBezTo>
                    <a:pt x="143" y="103"/>
                    <a:pt x="143" y="103"/>
                    <a:pt x="143" y="103"/>
                  </a:cubicBezTo>
                  <a:cubicBezTo>
                    <a:pt x="147" y="105"/>
                    <a:pt x="147" y="105"/>
                    <a:pt x="147" y="105"/>
                  </a:cubicBezTo>
                  <a:cubicBezTo>
                    <a:pt x="149" y="103"/>
                    <a:pt x="149" y="103"/>
                    <a:pt x="149" y="103"/>
                  </a:cubicBezTo>
                  <a:cubicBezTo>
                    <a:pt x="151" y="100"/>
                    <a:pt x="151" y="100"/>
                    <a:pt x="151" y="100"/>
                  </a:cubicBezTo>
                  <a:cubicBezTo>
                    <a:pt x="155" y="93"/>
                    <a:pt x="155" y="93"/>
                    <a:pt x="155" y="93"/>
                  </a:cubicBezTo>
                  <a:cubicBezTo>
                    <a:pt x="159" y="90"/>
                    <a:pt x="159" y="90"/>
                    <a:pt x="159" y="90"/>
                  </a:cubicBezTo>
                  <a:cubicBezTo>
                    <a:pt x="164" y="89"/>
                    <a:pt x="164" y="89"/>
                    <a:pt x="164" y="89"/>
                  </a:cubicBezTo>
                  <a:cubicBezTo>
                    <a:pt x="167" y="84"/>
                    <a:pt x="167" y="84"/>
                    <a:pt x="167" y="84"/>
                  </a:cubicBezTo>
                  <a:cubicBezTo>
                    <a:pt x="169" y="81"/>
                    <a:pt x="169" y="81"/>
                    <a:pt x="169" y="81"/>
                  </a:cubicBezTo>
                  <a:cubicBezTo>
                    <a:pt x="167" y="79"/>
                    <a:pt x="167" y="79"/>
                    <a:pt x="167" y="79"/>
                  </a:cubicBezTo>
                  <a:cubicBezTo>
                    <a:pt x="165" y="75"/>
                    <a:pt x="165" y="75"/>
                    <a:pt x="165" y="75"/>
                  </a:cubicBezTo>
                  <a:cubicBezTo>
                    <a:pt x="167" y="75"/>
                    <a:pt x="167" y="75"/>
                    <a:pt x="167" y="75"/>
                  </a:cubicBezTo>
                  <a:cubicBezTo>
                    <a:pt x="169" y="75"/>
                    <a:pt x="169" y="75"/>
                    <a:pt x="169" y="75"/>
                  </a:cubicBezTo>
                  <a:cubicBezTo>
                    <a:pt x="169" y="72"/>
                    <a:pt x="169" y="72"/>
                    <a:pt x="169" y="72"/>
                  </a:cubicBezTo>
                  <a:cubicBezTo>
                    <a:pt x="170" y="70"/>
                    <a:pt x="170" y="70"/>
                    <a:pt x="170" y="70"/>
                  </a:cubicBezTo>
                  <a:cubicBezTo>
                    <a:pt x="173" y="66"/>
                    <a:pt x="173" y="66"/>
                    <a:pt x="173" y="66"/>
                  </a:cubicBezTo>
                  <a:cubicBezTo>
                    <a:pt x="175" y="60"/>
                    <a:pt x="175" y="60"/>
                    <a:pt x="175" y="60"/>
                  </a:cubicBezTo>
                  <a:cubicBezTo>
                    <a:pt x="177" y="56"/>
                    <a:pt x="177" y="56"/>
                    <a:pt x="177" y="56"/>
                  </a:cubicBezTo>
                  <a:cubicBezTo>
                    <a:pt x="178" y="54"/>
                    <a:pt x="178" y="54"/>
                    <a:pt x="178" y="54"/>
                  </a:cubicBezTo>
                  <a:cubicBezTo>
                    <a:pt x="180" y="52"/>
                    <a:pt x="180" y="52"/>
                    <a:pt x="180" y="52"/>
                  </a:cubicBezTo>
                  <a:cubicBezTo>
                    <a:pt x="187" y="46"/>
                    <a:pt x="187" y="46"/>
                    <a:pt x="187" y="46"/>
                  </a:cubicBezTo>
                  <a:cubicBezTo>
                    <a:pt x="189" y="44"/>
                    <a:pt x="189" y="44"/>
                    <a:pt x="189" y="44"/>
                  </a:cubicBezTo>
                  <a:cubicBezTo>
                    <a:pt x="138" y="6"/>
                    <a:pt x="138" y="6"/>
                    <a:pt x="138" y="6"/>
                  </a:cubicBezTo>
                  <a:lnTo>
                    <a:pt x="98" y="14"/>
                  </a:lnTo>
                  <a:close/>
                </a:path>
              </a:pathLst>
            </a:custGeom>
            <a:grpFill/>
            <a:ln w="6350" cap="flat">
              <a:solidFill>
                <a:srgbClr val="FFFFFF"/>
              </a:solidFill>
              <a:prstDash val="solid"/>
              <a:miter lim="800000"/>
              <a:headEnd/>
              <a:tailEnd/>
            </a:ln>
          </p:spPr>
          <p:txBody>
            <a:bodyPr vert="horz" wrap="square" lIns="34972" tIns="17486" rIns="34972" bIns="17486" numCol="1" anchor="t" anchorCtr="0" compatLnSpc="1">
              <a:prstTxWarp prst="textNoShape">
                <a:avLst/>
              </a:prstTxWarp>
            </a:bodyPr>
            <a:lstStyle/>
            <a:p>
              <a:endParaRPr lang="en-US" sz="1377">
                <a:latin typeface="Roboto Light"/>
              </a:endParaRPr>
            </a:p>
          </p:txBody>
        </p:sp>
        <p:sp>
          <p:nvSpPr>
            <p:cNvPr id="550" name="Freeform 41"/>
            <p:cNvSpPr>
              <a:spLocks/>
            </p:cNvSpPr>
            <p:nvPr/>
          </p:nvSpPr>
          <p:spPr bwMode="auto">
            <a:xfrm>
              <a:off x="7128028" y="2788799"/>
              <a:ext cx="212492" cy="340661"/>
            </a:xfrm>
            <a:custGeom>
              <a:avLst/>
              <a:gdLst>
                <a:gd name="T0" fmla="*/ 39 w 126"/>
                <a:gd name="T1" fmla="*/ 183 h 202"/>
                <a:gd name="T2" fmla="*/ 33 w 126"/>
                <a:gd name="T3" fmla="*/ 176 h 202"/>
                <a:gd name="T4" fmla="*/ 36 w 126"/>
                <a:gd name="T5" fmla="*/ 172 h 202"/>
                <a:gd name="T6" fmla="*/ 51 w 126"/>
                <a:gd name="T7" fmla="*/ 168 h 202"/>
                <a:gd name="T8" fmla="*/ 125 w 126"/>
                <a:gd name="T9" fmla="*/ 161 h 202"/>
                <a:gd name="T10" fmla="*/ 120 w 126"/>
                <a:gd name="T11" fmla="*/ 153 h 202"/>
                <a:gd name="T12" fmla="*/ 119 w 126"/>
                <a:gd name="T13" fmla="*/ 148 h 202"/>
                <a:gd name="T14" fmla="*/ 120 w 126"/>
                <a:gd name="T15" fmla="*/ 141 h 202"/>
                <a:gd name="T16" fmla="*/ 116 w 126"/>
                <a:gd name="T17" fmla="*/ 130 h 202"/>
                <a:gd name="T18" fmla="*/ 119 w 126"/>
                <a:gd name="T19" fmla="*/ 123 h 202"/>
                <a:gd name="T20" fmla="*/ 116 w 126"/>
                <a:gd name="T21" fmla="*/ 117 h 202"/>
                <a:gd name="T22" fmla="*/ 122 w 126"/>
                <a:gd name="T23" fmla="*/ 110 h 202"/>
                <a:gd name="T24" fmla="*/ 119 w 126"/>
                <a:gd name="T25" fmla="*/ 104 h 202"/>
                <a:gd name="T26" fmla="*/ 115 w 126"/>
                <a:gd name="T27" fmla="*/ 95 h 202"/>
                <a:gd name="T28" fmla="*/ 106 w 126"/>
                <a:gd name="T29" fmla="*/ 75 h 202"/>
                <a:gd name="T30" fmla="*/ 89 w 126"/>
                <a:gd name="T31" fmla="*/ 12 h 202"/>
                <a:gd name="T32" fmla="*/ 94 w 126"/>
                <a:gd name="T33" fmla="*/ 0 h 202"/>
                <a:gd name="T34" fmla="*/ 1 w 126"/>
                <a:gd name="T35" fmla="*/ 7 h 202"/>
                <a:gd name="T36" fmla="*/ 0 w 126"/>
                <a:gd name="T37" fmla="*/ 106 h 202"/>
                <a:gd name="T38" fmla="*/ 6 w 126"/>
                <a:gd name="T39" fmla="*/ 196 h 202"/>
                <a:gd name="T40" fmla="*/ 11 w 126"/>
                <a:gd name="T41" fmla="*/ 197 h 202"/>
                <a:gd name="T42" fmla="*/ 16 w 126"/>
                <a:gd name="T43" fmla="*/ 195 h 202"/>
                <a:gd name="T44" fmla="*/ 16 w 126"/>
                <a:gd name="T45" fmla="*/ 187 h 202"/>
                <a:gd name="T46" fmla="*/ 21 w 126"/>
                <a:gd name="T47" fmla="*/ 184 h 202"/>
                <a:gd name="T48" fmla="*/ 22 w 126"/>
                <a:gd name="T49" fmla="*/ 189 h 202"/>
                <a:gd name="T50" fmla="*/ 22 w 126"/>
                <a:gd name="T51" fmla="*/ 193 h 202"/>
                <a:gd name="T52" fmla="*/ 25 w 126"/>
                <a:gd name="T53" fmla="*/ 195 h 202"/>
                <a:gd name="T54" fmla="*/ 27 w 126"/>
                <a:gd name="T55" fmla="*/ 199 h 202"/>
                <a:gd name="T56" fmla="*/ 25 w 126"/>
                <a:gd name="T57" fmla="*/ 202 h 202"/>
                <a:gd name="T58" fmla="*/ 31 w 126"/>
                <a:gd name="T59" fmla="*/ 200 h 202"/>
                <a:gd name="T60" fmla="*/ 38 w 126"/>
                <a:gd name="T61" fmla="*/ 197 h 202"/>
                <a:gd name="T62" fmla="*/ 43 w 126"/>
                <a:gd name="T63" fmla="*/ 196 h 202"/>
                <a:gd name="T64" fmla="*/ 44 w 126"/>
                <a:gd name="T65" fmla="*/ 195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6" h="202">
                  <a:moveTo>
                    <a:pt x="40" y="188"/>
                  </a:moveTo>
                  <a:lnTo>
                    <a:pt x="39" y="183"/>
                  </a:lnTo>
                  <a:lnTo>
                    <a:pt x="35" y="178"/>
                  </a:lnTo>
                  <a:lnTo>
                    <a:pt x="33" y="176"/>
                  </a:lnTo>
                  <a:lnTo>
                    <a:pt x="33" y="173"/>
                  </a:lnTo>
                  <a:lnTo>
                    <a:pt x="36" y="172"/>
                  </a:lnTo>
                  <a:lnTo>
                    <a:pt x="43" y="170"/>
                  </a:lnTo>
                  <a:lnTo>
                    <a:pt x="51" y="168"/>
                  </a:lnTo>
                  <a:lnTo>
                    <a:pt x="126" y="162"/>
                  </a:lnTo>
                  <a:lnTo>
                    <a:pt x="125" y="161"/>
                  </a:lnTo>
                  <a:lnTo>
                    <a:pt x="121" y="156"/>
                  </a:lnTo>
                  <a:lnTo>
                    <a:pt x="120" y="153"/>
                  </a:lnTo>
                  <a:lnTo>
                    <a:pt x="118" y="150"/>
                  </a:lnTo>
                  <a:lnTo>
                    <a:pt x="119" y="148"/>
                  </a:lnTo>
                  <a:lnTo>
                    <a:pt x="121" y="146"/>
                  </a:lnTo>
                  <a:lnTo>
                    <a:pt x="120" y="141"/>
                  </a:lnTo>
                  <a:lnTo>
                    <a:pt x="118" y="138"/>
                  </a:lnTo>
                  <a:lnTo>
                    <a:pt x="116" y="130"/>
                  </a:lnTo>
                  <a:lnTo>
                    <a:pt x="116" y="125"/>
                  </a:lnTo>
                  <a:lnTo>
                    <a:pt x="119" y="123"/>
                  </a:lnTo>
                  <a:lnTo>
                    <a:pt x="120" y="119"/>
                  </a:lnTo>
                  <a:lnTo>
                    <a:pt x="116" y="117"/>
                  </a:lnTo>
                  <a:lnTo>
                    <a:pt x="121" y="114"/>
                  </a:lnTo>
                  <a:lnTo>
                    <a:pt x="122" y="110"/>
                  </a:lnTo>
                  <a:lnTo>
                    <a:pt x="120" y="108"/>
                  </a:lnTo>
                  <a:lnTo>
                    <a:pt x="119" y="104"/>
                  </a:lnTo>
                  <a:lnTo>
                    <a:pt x="119" y="100"/>
                  </a:lnTo>
                  <a:lnTo>
                    <a:pt x="115" y="95"/>
                  </a:lnTo>
                  <a:lnTo>
                    <a:pt x="108" y="83"/>
                  </a:lnTo>
                  <a:lnTo>
                    <a:pt x="106" y="75"/>
                  </a:lnTo>
                  <a:lnTo>
                    <a:pt x="96" y="41"/>
                  </a:lnTo>
                  <a:lnTo>
                    <a:pt x="89" y="12"/>
                  </a:lnTo>
                  <a:lnTo>
                    <a:pt x="87" y="0"/>
                  </a:lnTo>
                  <a:lnTo>
                    <a:pt x="94" y="0"/>
                  </a:lnTo>
                  <a:lnTo>
                    <a:pt x="94" y="0"/>
                  </a:lnTo>
                  <a:lnTo>
                    <a:pt x="1" y="7"/>
                  </a:lnTo>
                  <a:lnTo>
                    <a:pt x="1" y="14"/>
                  </a:lnTo>
                  <a:lnTo>
                    <a:pt x="0" y="106"/>
                  </a:lnTo>
                  <a:lnTo>
                    <a:pt x="0" y="155"/>
                  </a:lnTo>
                  <a:lnTo>
                    <a:pt x="6" y="196"/>
                  </a:lnTo>
                  <a:lnTo>
                    <a:pt x="8" y="196"/>
                  </a:lnTo>
                  <a:lnTo>
                    <a:pt x="11" y="197"/>
                  </a:lnTo>
                  <a:lnTo>
                    <a:pt x="15" y="198"/>
                  </a:lnTo>
                  <a:lnTo>
                    <a:pt x="16" y="195"/>
                  </a:lnTo>
                  <a:lnTo>
                    <a:pt x="15" y="191"/>
                  </a:lnTo>
                  <a:lnTo>
                    <a:pt x="16" y="187"/>
                  </a:lnTo>
                  <a:lnTo>
                    <a:pt x="18" y="185"/>
                  </a:lnTo>
                  <a:lnTo>
                    <a:pt x="21" y="184"/>
                  </a:lnTo>
                  <a:lnTo>
                    <a:pt x="22" y="186"/>
                  </a:lnTo>
                  <a:lnTo>
                    <a:pt x="22" y="189"/>
                  </a:lnTo>
                  <a:lnTo>
                    <a:pt x="21" y="191"/>
                  </a:lnTo>
                  <a:lnTo>
                    <a:pt x="22" y="193"/>
                  </a:lnTo>
                  <a:lnTo>
                    <a:pt x="23" y="194"/>
                  </a:lnTo>
                  <a:lnTo>
                    <a:pt x="25" y="195"/>
                  </a:lnTo>
                  <a:lnTo>
                    <a:pt x="27" y="197"/>
                  </a:lnTo>
                  <a:lnTo>
                    <a:pt x="27" y="199"/>
                  </a:lnTo>
                  <a:lnTo>
                    <a:pt x="27" y="200"/>
                  </a:lnTo>
                  <a:lnTo>
                    <a:pt x="25" y="202"/>
                  </a:lnTo>
                  <a:lnTo>
                    <a:pt x="27" y="201"/>
                  </a:lnTo>
                  <a:lnTo>
                    <a:pt x="31" y="200"/>
                  </a:lnTo>
                  <a:lnTo>
                    <a:pt x="36" y="199"/>
                  </a:lnTo>
                  <a:lnTo>
                    <a:pt x="38" y="197"/>
                  </a:lnTo>
                  <a:lnTo>
                    <a:pt x="39" y="197"/>
                  </a:lnTo>
                  <a:lnTo>
                    <a:pt x="43" y="196"/>
                  </a:lnTo>
                  <a:lnTo>
                    <a:pt x="44" y="195"/>
                  </a:lnTo>
                  <a:lnTo>
                    <a:pt x="44" y="195"/>
                  </a:lnTo>
                  <a:lnTo>
                    <a:pt x="40" y="188"/>
                  </a:lnTo>
                  <a:close/>
                </a:path>
              </a:pathLst>
            </a:custGeom>
            <a:grpFill/>
            <a:ln w="6350" cap="flat">
              <a:solidFill>
                <a:srgbClr val="FFFFFF"/>
              </a:solidFill>
              <a:prstDash val="solid"/>
              <a:miter lim="800000"/>
              <a:headEnd/>
              <a:tailEnd/>
            </a:ln>
          </p:spPr>
          <p:txBody>
            <a:bodyPr vert="horz" wrap="square" lIns="34972" tIns="17486" rIns="34972" bIns="17486" numCol="1" anchor="t" anchorCtr="0" compatLnSpc="1">
              <a:prstTxWarp prst="textNoShape">
                <a:avLst/>
              </a:prstTxWarp>
            </a:bodyPr>
            <a:lstStyle/>
            <a:p>
              <a:endParaRPr lang="en-US" sz="1377">
                <a:latin typeface="Roboto Light"/>
              </a:endParaRPr>
            </a:p>
          </p:txBody>
        </p:sp>
        <p:sp>
          <p:nvSpPr>
            <p:cNvPr id="551" name="Freeform 42"/>
            <p:cNvSpPr>
              <a:spLocks/>
            </p:cNvSpPr>
            <p:nvPr/>
          </p:nvSpPr>
          <p:spPr bwMode="auto">
            <a:xfrm>
              <a:off x="6942519" y="2800604"/>
              <a:ext cx="195628" cy="342348"/>
            </a:xfrm>
            <a:custGeom>
              <a:avLst/>
              <a:gdLst>
                <a:gd name="T0" fmla="*/ 110 w 116"/>
                <a:gd name="T1" fmla="*/ 99 h 203"/>
                <a:gd name="T2" fmla="*/ 111 w 116"/>
                <a:gd name="T3" fmla="*/ 0 h 203"/>
                <a:gd name="T4" fmla="*/ 41 w 116"/>
                <a:gd name="T5" fmla="*/ 5 h 203"/>
                <a:gd name="T6" fmla="*/ 38 w 116"/>
                <a:gd name="T7" fmla="*/ 10 h 203"/>
                <a:gd name="T8" fmla="*/ 35 w 116"/>
                <a:gd name="T9" fmla="*/ 15 h 203"/>
                <a:gd name="T10" fmla="*/ 32 w 116"/>
                <a:gd name="T11" fmla="*/ 17 h 203"/>
                <a:gd name="T12" fmla="*/ 30 w 116"/>
                <a:gd name="T13" fmla="*/ 26 h 203"/>
                <a:gd name="T14" fmla="*/ 22 w 116"/>
                <a:gd name="T15" fmla="*/ 37 h 203"/>
                <a:gd name="T16" fmla="*/ 18 w 116"/>
                <a:gd name="T17" fmla="*/ 44 h 203"/>
                <a:gd name="T18" fmla="*/ 18 w 116"/>
                <a:gd name="T19" fmla="*/ 48 h 203"/>
                <a:gd name="T20" fmla="*/ 17 w 116"/>
                <a:gd name="T21" fmla="*/ 54 h 203"/>
                <a:gd name="T22" fmla="*/ 13 w 116"/>
                <a:gd name="T23" fmla="*/ 58 h 203"/>
                <a:gd name="T24" fmla="*/ 12 w 116"/>
                <a:gd name="T25" fmla="*/ 62 h 203"/>
                <a:gd name="T26" fmla="*/ 11 w 116"/>
                <a:gd name="T27" fmla="*/ 66 h 203"/>
                <a:gd name="T28" fmla="*/ 14 w 116"/>
                <a:gd name="T29" fmla="*/ 70 h 203"/>
                <a:gd name="T30" fmla="*/ 14 w 116"/>
                <a:gd name="T31" fmla="*/ 78 h 203"/>
                <a:gd name="T32" fmla="*/ 14 w 116"/>
                <a:gd name="T33" fmla="*/ 84 h 203"/>
                <a:gd name="T34" fmla="*/ 11 w 116"/>
                <a:gd name="T35" fmla="*/ 89 h 203"/>
                <a:gd name="T36" fmla="*/ 15 w 116"/>
                <a:gd name="T37" fmla="*/ 94 h 203"/>
                <a:gd name="T38" fmla="*/ 11 w 116"/>
                <a:gd name="T39" fmla="*/ 98 h 203"/>
                <a:gd name="T40" fmla="*/ 15 w 116"/>
                <a:gd name="T41" fmla="*/ 102 h 203"/>
                <a:gd name="T42" fmla="*/ 16 w 116"/>
                <a:gd name="T43" fmla="*/ 108 h 203"/>
                <a:gd name="T44" fmla="*/ 19 w 116"/>
                <a:gd name="T45" fmla="*/ 112 h 203"/>
                <a:gd name="T46" fmla="*/ 19 w 116"/>
                <a:gd name="T47" fmla="*/ 123 h 203"/>
                <a:gd name="T48" fmla="*/ 15 w 116"/>
                <a:gd name="T49" fmla="*/ 126 h 203"/>
                <a:gd name="T50" fmla="*/ 14 w 116"/>
                <a:gd name="T51" fmla="*/ 132 h 203"/>
                <a:gd name="T52" fmla="*/ 8 w 116"/>
                <a:gd name="T53" fmla="*/ 140 h 203"/>
                <a:gd name="T54" fmla="*/ 6 w 116"/>
                <a:gd name="T55" fmla="*/ 149 h 203"/>
                <a:gd name="T56" fmla="*/ 4 w 116"/>
                <a:gd name="T57" fmla="*/ 153 h 203"/>
                <a:gd name="T58" fmla="*/ 4 w 116"/>
                <a:gd name="T59" fmla="*/ 160 h 203"/>
                <a:gd name="T60" fmla="*/ 0 w 116"/>
                <a:gd name="T61" fmla="*/ 164 h 203"/>
                <a:gd name="T62" fmla="*/ 1 w 116"/>
                <a:gd name="T63" fmla="*/ 171 h 203"/>
                <a:gd name="T64" fmla="*/ 65 w 116"/>
                <a:gd name="T65" fmla="*/ 184 h 203"/>
                <a:gd name="T66" fmla="*/ 70 w 116"/>
                <a:gd name="T67" fmla="*/ 192 h 203"/>
                <a:gd name="T68" fmla="*/ 71 w 116"/>
                <a:gd name="T69" fmla="*/ 203 h 203"/>
                <a:gd name="T70" fmla="*/ 72 w 116"/>
                <a:gd name="T71" fmla="*/ 203 h 203"/>
                <a:gd name="T72" fmla="*/ 79 w 116"/>
                <a:gd name="T73" fmla="*/ 199 h 203"/>
                <a:gd name="T74" fmla="*/ 82 w 116"/>
                <a:gd name="T75" fmla="*/ 193 h 203"/>
                <a:gd name="T76" fmla="*/ 89 w 116"/>
                <a:gd name="T77" fmla="*/ 193 h 203"/>
                <a:gd name="T78" fmla="*/ 98 w 116"/>
                <a:gd name="T79" fmla="*/ 190 h 203"/>
                <a:gd name="T80" fmla="*/ 104 w 116"/>
                <a:gd name="T81" fmla="*/ 190 h 203"/>
                <a:gd name="T82" fmla="*/ 109 w 116"/>
                <a:gd name="T83" fmla="*/ 190 h 203"/>
                <a:gd name="T84" fmla="*/ 115 w 116"/>
                <a:gd name="T85" fmla="*/ 190 h 203"/>
                <a:gd name="T86" fmla="*/ 116 w 116"/>
                <a:gd name="T87" fmla="*/ 189 h 203"/>
                <a:gd name="T88" fmla="*/ 110 w 116"/>
                <a:gd name="T89" fmla="*/ 148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16" h="203">
                  <a:moveTo>
                    <a:pt x="110" y="148"/>
                  </a:moveTo>
                  <a:lnTo>
                    <a:pt x="110" y="99"/>
                  </a:lnTo>
                  <a:lnTo>
                    <a:pt x="111" y="7"/>
                  </a:lnTo>
                  <a:lnTo>
                    <a:pt x="111" y="0"/>
                  </a:lnTo>
                  <a:lnTo>
                    <a:pt x="41" y="5"/>
                  </a:lnTo>
                  <a:lnTo>
                    <a:pt x="41" y="5"/>
                  </a:lnTo>
                  <a:lnTo>
                    <a:pt x="42" y="8"/>
                  </a:lnTo>
                  <a:lnTo>
                    <a:pt x="38" y="10"/>
                  </a:lnTo>
                  <a:lnTo>
                    <a:pt x="36" y="12"/>
                  </a:lnTo>
                  <a:lnTo>
                    <a:pt x="35" y="15"/>
                  </a:lnTo>
                  <a:lnTo>
                    <a:pt x="33" y="17"/>
                  </a:lnTo>
                  <a:lnTo>
                    <a:pt x="32" y="17"/>
                  </a:lnTo>
                  <a:lnTo>
                    <a:pt x="30" y="22"/>
                  </a:lnTo>
                  <a:lnTo>
                    <a:pt x="30" y="26"/>
                  </a:lnTo>
                  <a:lnTo>
                    <a:pt x="27" y="31"/>
                  </a:lnTo>
                  <a:lnTo>
                    <a:pt x="22" y="37"/>
                  </a:lnTo>
                  <a:lnTo>
                    <a:pt x="19" y="40"/>
                  </a:lnTo>
                  <a:lnTo>
                    <a:pt x="18" y="44"/>
                  </a:lnTo>
                  <a:lnTo>
                    <a:pt x="20" y="45"/>
                  </a:lnTo>
                  <a:lnTo>
                    <a:pt x="18" y="48"/>
                  </a:lnTo>
                  <a:lnTo>
                    <a:pt x="16" y="52"/>
                  </a:lnTo>
                  <a:lnTo>
                    <a:pt x="17" y="54"/>
                  </a:lnTo>
                  <a:lnTo>
                    <a:pt x="16" y="54"/>
                  </a:lnTo>
                  <a:lnTo>
                    <a:pt x="13" y="58"/>
                  </a:lnTo>
                  <a:lnTo>
                    <a:pt x="11" y="61"/>
                  </a:lnTo>
                  <a:lnTo>
                    <a:pt x="12" y="62"/>
                  </a:lnTo>
                  <a:lnTo>
                    <a:pt x="11" y="64"/>
                  </a:lnTo>
                  <a:lnTo>
                    <a:pt x="11" y="66"/>
                  </a:lnTo>
                  <a:lnTo>
                    <a:pt x="12" y="67"/>
                  </a:lnTo>
                  <a:lnTo>
                    <a:pt x="14" y="70"/>
                  </a:lnTo>
                  <a:lnTo>
                    <a:pt x="14" y="72"/>
                  </a:lnTo>
                  <a:lnTo>
                    <a:pt x="14" y="78"/>
                  </a:lnTo>
                  <a:lnTo>
                    <a:pt x="15" y="81"/>
                  </a:lnTo>
                  <a:lnTo>
                    <a:pt x="14" y="84"/>
                  </a:lnTo>
                  <a:lnTo>
                    <a:pt x="12" y="89"/>
                  </a:lnTo>
                  <a:lnTo>
                    <a:pt x="11" y="89"/>
                  </a:lnTo>
                  <a:lnTo>
                    <a:pt x="14" y="91"/>
                  </a:lnTo>
                  <a:lnTo>
                    <a:pt x="15" y="94"/>
                  </a:lnTo>
                  <a:lnTo>
                    <a:pt x="15" y="96"/>
                  </a:lnTo>
                  <a:lnTo>
                    <a:pt x="11" y="98"/>
                  </a:lnTo>
                  <a:lnTo>
                    <a:pt x="14" y="100"/>
                  </a:lnTo>
                  <a:lnTo>
                    <a:pt x="15" y="102"/>
                  </a:lnTo>
                  <a:lnTo>
                    <a:pt x="15" y="103"/>
                  </a:lnTo>
                  <a:lnTo>
                    <a:pt x="16" y="108"/>
                  </a:lnTo>
                  <a:lnTo>
                    <a:pt x="16" y="110"/>
                  </a:lnTo>
                  <a:lnTo>
                    <a:pt x="19" y="112"/>
                  </a:lnTo>
                  <a:lnTo>
                    <a:pt x="20" y="115"/>
                  </a:lnTo>
                  <a:lnTo>
                    <a:pt x="19" y="123"/>
                  </a:lnTo>
                  <a:lnTo>
                    <a:pt x="16" y="126"/>
                  </a:lnTo>
                  <a:lnTo>
                    <a:pt x="15" y="126"/>
                  </a:lnTo>
                  <a:lnTo>
                    <a:pt x="15" y="130"/>
                  </a:lnTo>
                  <a:lnTo>
                    <a:pt x="14" y="132"/>
                  </a:lnTo>
                  <a:lnTo>
                    <a:pt x="10" y="138"/>
                  </a:lnTo>
                  <a:lnTo>
                    <a:pt x="8" y="140"/>
                  </a:lnTo>
                  <a:lnTo>
                    <a:pt x="7" y="147"/>
                  </a:lnTo>
                  <a:lnTo>
                    <a:pt x="6" y="149"/>
                  </a:lnTo>
                  <a:lnTo>
                    <a:pt x="5" y="150"/>
                  </a:lnTo>
                  <a:lnTo>
                    <a:pt x="4" y="153"/>
                  </a:lnTo>
                  <a:lnTo>
                    <a:pt x="4" y="155"/>
                  </a:lnTo>
                  <a:lnTo>
                    <a:pt x="4" y="160"/>
                  </a:lnTo>
                  <a:lnTo>
                    <a:pt x="1" y="162"/>
                  </a:lnTo>
                  <a:lnTo>
                    <a:pt x="0" y="164"/>
                  </a:lnTo>
                  <a:lnTo>
                    <a:pt x="0" y="167"/>
                  </a:lnTo>
                  <a:lnTo>
                    <a:pt x="1" y="171"/>
                  </a:lnTo>
                  <a:lnTo>
                    <a:pt x="66" y="168"/>
                  </a:lnTo>
                  <a:lnTo>
                    <a:pt x="65" y="184"/>
                  </a:lnTo>
                  <a:lnTo>
                    <a:pt x="67" y="188"/>
                  </a:lnTo>
                  <a:lnTo>
                    <a:pt x="70" y="192"/>
                  </a:lnTo>
                  <a:lnTo>
                    <a:pt x="71" y="199"/>
                  </a:lnTo>
                  <a:lnTo>
                    <a:pt x="71" y="203"/>
                  </a:lnTo>
                  <a:lnTo>
                    <a:pt x="71" y="203"/>
                  </a:lnTo>
                  <a:lnTo>
                    <a:pt x="72" y="203"/>
                  </a:lnTo>
                  <a:lnTo>
                    <a:pt x="77" y="200"/>
                  </a:lnTo>
                  <a:lnTo>
                    <a:pt x="79" y="199"/>
                  </a:lnTo>
                  <a:lnTo>
                    <a:pt x="82" y="197"/>
                  </a:lnTo>
                  <a:lnTo>
                    <a:pt x="82" y="193"/>
                  </a:lnTo>
                  <a:lnTo>
                    <a:pt x="86" y="193"/>
                  </a:lnTo>
                  <a:lnTo>
                    <a:pt x="89" y="193"/>
                  </a:lnTo>
                  <a:lnTo>
                    <a:pt x="93" y="192"/>
                  </a:lnTo>
                  <a:lnTo>
                    <a:pt x="98" y="190"/>
                  </a:lnTo>
                  <a:lnTo>
                    <a:pt x="102" y="190"/>
                  </a:lnTo>
                  <a:lnTo>
                    <a:pt x="104" y="190"/>
                  </a:lnTo>
                  <a:lnTo>
                    <a:pt x="107" y="190"/>
                  </a:lnTo>
                  <a:lnTo>
                    <a:pt x="109" y="190"/>
                  </a:lnTo>
                  <a:lnTo>
                    <a:pt x="113" y="192"/>
                  </a:lnTo>
                  <a:lnTo>
                    <a:pt x="115" y="190"/>
                  </a:lnTo>
                  <a:lnTo>
                    <a:pt x="116" y="189"/>
                  </a:lnTo>
                  <a:lnTo>
                    <a:pt x="116" y="189"/>
                  </a:lnTo>
                  <a:lnTo>
                    <a:pt x="116" y="189"/>
                  </a:lnTo>
                  <a:lnTo>
                    <a:pt x="110" y="148"/>
                  </a:lnTo>
                  <a:close/>
                </a:path>
              </a:pathLst>
            </a:custGeom>
            <a:grpFill/>
            <a:ln w="6350" cap="flat">
              <a:solidFill>
                <a:srgbClr val="FFFFFF"/>
              </a:solidFill>
              <a:prstDash val="solid"/>
              <a:miter lim="800000"/>
              <a:headEnd/>
              <a:tailEnd/>
            </a:ln>
          </p:spPr>
          <p:txBody>
            <a:bodyPr vert="horz" wrap="square" lIns="34972" tIns="17486" rIns="34972" bIns="17486" numCol="1" anchor="t" anchorCtr="0" compatLnSpc="1">
              <a:prstTxWarp prst="textNoShape">
                <a:avLst/>
              </a:prstTxWarp>
            </a:bodyPr>
            <a:lstStyle/>
            <a:p>
              <a:endParaRPr lang="en-US" sz="1377">
                <a:latin typeface="Roboto Light"/>
              </a:endParaRPr>
            </a:p>
          </p:txBody>
        </p:sp>
        <p:sp>
          <p:nvSpPr>
            <p:cNvPr id="552" name="Freeform 43"/>
            <p:cNvSpPr>
              <a:spLocks/>
            </p:cNvSpPr>
            <p:nvPr/>
          </p:nvSpPr>
          <p:spPr bwMode="auto">
            <a:xfrm>
              <a:off x="7559758" y="2387426"/>
              <a:ext cx="242848" cy="177077"/>
            </a:xfrm>
            <a:custGeom>
              <a:avLst/>
              <a:gdLst>
                <a:gd name="T0" fmla="*/ 0 w 170"/>
                <a:gd name="T1" fmla="*/ 24 h 123"/>
                <a:gd name="T2" fmla="*/ 3 w 170"/>
                <a:gd name="T3" fmla="*/ 44 h 123"/>
                <a:gd name="T4" fmla="*/ 16 w 170"/>
                <a:gd name="T5" fmla="*/ 33 h 123"/>
                <a:gd name="T6" fmla="*/ 28 w 170"/>
                <a:gd name="T7" fmla="*/ 25 h 123"/>
                <a:gd name="T8" fmla="*/ 31 w 170"/>
                <a:gd name="T9" fmla="*/ 27 h 123"/>
                <a:gd name="T10" fmla="*/ 41 w 170"/>
                <a:gd name="T11" fmla="*/ 22 h 123"/>
                <a:gd name="T12" fmla="*/ 63 w 170"/>
                <a:gd name="T13" fmla="*/ 22 h 123"/>
                <a:gd name="T14" fmla="*/ 70 w 170"/>
                <a:gd name="T15" fmla="*/ 36 h 123"/>
                <a:gd name="T16" fmla="*/ 83 w 170"/>
                <a:gd name="T17" fmla="*/ 43 h 123"/>
                <a:gd name="T18" fmla="*/ 93 w 170"/>
                <a:gd name="T19" fmla="*/ 51 h 123"/>
                <a:gd name="T20" fmla="*/ 92 w 170"/>
                <a:gd name="T21" fmla="*/ 60 h 123"/>
                <a:gd name="T22" fmla="*/ 89 w 170"/>
                <a:gd name="T23" fmla="*/ 74 h 123"/>
                <a:gd name="T24" fmla="*/ 94 w 170"/>
                <a:gd name="T25" fmla="*/ 75 h 123"/>
                <a:gd name="T26" fmla="*/ 101 w 170"/>
                <a:gd name="T27" fmla="*/ 75 h 123"/>
                <a:gd name="T28" fmla="*/ 106 w 170"/>
                <a:gd name="T29" fmla="*/ 75 h 123"/>
                <a:gd name="T30" fmla="*/ 122 w 170"/>
                <a:gd name="T31" fmla="*/ 78 h 123"/>
                <a:gd name="T32" fmla="*/ 129 w 170"/>
                <a:gd name="T33" fmla="*/ 79 h 123"/>
                <a:gd name="T34" fmla="*/ 124 w 170"/>
                <a:gd name="T35" fmla="*/ 72 h 123"/>
                <a:gd name="T36" fmla="*/ 124 w 170"/>
                <a:gd name="T37" fmla="*/ 68 h 123"/>
                <a:gd name="T38" fmla="*/ 116 w 170"/>
                <a:gd name="T39" fmla="*/ 57 h 123"/>
                <a:gd name="T40" fmla="*/ 115 w 170"/>
                <a:gd name="T41" fmla="*/ 43 h 123"/>
                <a:gd name="T42" fmla="*/ 113 w 170"/>
                <a:gd name="T43" fmla="*/ 31 h 123"/>
                <a:gd name="T44" fmla="*/ 115 w 170"/>
                <a:gd name="T45" fmla="*/ 28 h 123"/>
                <a:gd name="T46" fmla="*/ 124 w 170"/>
                <a:gd name="T47" fmla="*/ 18 h 123"/>
                <a:gd name="T48" fmla="*/ 129 w 170"/>
                <a:gd name="T49" fmla="*/ 13 h 123"/>
                <a:gd name="T50" fmla="*/ 125 w 170"/>
                <a:gd name="T51" fmla="*/ 21 h 123"/>
                <a:gd name="T52" fmla="*/ 123 w 170"/>
                <a:gd name="T53" fmla="*/ 31 h 123"/>
                <a:gd name="T54" fmla="*/ 122 w 170"/>
                <a:gd name="T55" fmla="*/ 36 h 123"/>
                <a:gd name="T56" fmla="*/ 126 w 170"/>
                <a:gd name="T57" fmla="*/ 41 h 123"/>
                <a:gd name="T58" fmla="*/ 131 w 170"/>
                <a:gd name="T59" fmla="*/ 46 h 123"/>
                <a:gd name="T60" fmla="*/ 134 w 170"/>
                <a:gd name="T61" fmla="*/ 51 h 123"/>
                <a:gd name="T62" fmla="*/ 130 w 170"/>
                <a:gd name="T63" fmla="*/ 57 h 123"/>
                <a:gd name="T64" fmla="*/ 128 w 170"/>
                <a:gd name="T65" fmla="*/ 61 h 123"/>
                <a:gd name="T66" fmla="*/ 129 w 170"/>
                <a:gd name="T67" fmla="*/ 65 h 123"/>
                <a:gd name="T68" fmla="*/ 139 w 170"/>
                <a:gd name="T69" fmla="*/ 66 h 123"/>
                <a:gd name="T70" fmla="*/ 146 w 170"/>
                <a:gd name="T71" fmla="*/ 75 h 123"/>
                <a:gd name="T72" fmla="*/ 147 w 170"/>
                <a:gd name="T73" fmla="*/ 81 h 123"/>
                <a:gd name="T74" fmla="*/ 152 w 170"/>
                <a:gd name="T75" fmla="*/ 89 h 123"/>
                <a:gd name="T76" fmla="*/ 148 w 170"/>
                <a:gd name="T77" fmla="*/ 104 h 123"/>
                <a:gd name="T78" fmla="*/ 149 w 170"/>
                <a:gd name="T79" fmla="*/ 120 h 123"/>
                <a:gd name="T80" fmla="*/ 153 w 170"/>
                <a:gd name="T81" fmla="*/ 116 h 123"/>
                <a:gd name="T82" fmla="*/ 157 w 170"/>
                <a:gd name="T83" fmla="*/ 102 h 123"/>
                <a:gd name="T84" fmla="*/ 157 w 170"/>
                <a:gd name="T85" fmla="*/ 97 h 123"/>
                <a:gd name="T86" fmla="*/ 163 w 170"/>
                <a:gd name="T87" fmla="*/ 91 h 123"/>
                <a:gd name="T88" fmla="*/ 163 w 170"/>
                <a:gd name="T89" fmla="*/ 79 h 123"/>
                <a:gd name="T90" fmla="*/ 167 w 170"/>
                <a:gd name="T91" fmla="*/ 71 h 123"/>
                <a:gd name="T92" fmla="*/ 167 w 170"/>
                <a:gd name="T93" fmla="*/ 77 h 123"/>
                <a:gd name="T94" fmla="*/ 168 w 170"/>
                <a:gd name="T95" fmla="*/ 82 h 123"/>
                <a:gd name="T96" fmla="*/ 170 w 170"/>
                <a:gd name="T97" fmla="*/ 68 h 123"/>
                <a:gd name="T98" fmla="*/ 169 w 170"/>
                <a:gd name="T99" fmla="*/ 54 h 123"/>
                <a:gd name="T100" fmla="*/ 134 w 170"/>
                <a:gd name="T101"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70" h="123">
                  <a:moveTo>
                    <a:pt x="134" y="0"/>
                  </a:moveTo>
                  <a:cubicBezTo>
                    <a:pt x="0" y="24"/>
                    <a:pt x="0" y="24"/>
                    <a:pt x="0" y="24"/>
                  </a:cubicBezTo>
                  <a:cubicBezTo>
                    <a:pt x="0" y="24"/>
                    <a:pt x="0" y="24"/>
                    <a:pt x="0" y="24"/>
                  </a:cubicBezTo>
                  <a:cubicBezTo>
                    <a:pt x="3" y="44"/>
                    <a:pt x="3" y="44"/>
                    <a:pt x="3" y="44"/>
                  </a:cubicBezTo>
                  <a:cubicBezTo>
                    <a:pt x="7" y="44"/>
                    <a:pt x="7" y="44"/>
                    <a:pt x="7" y="44"/>
                  </a:cubicBezTo>
                  <a:cubicBezTo>
                    <a:pt x="16" y="33"/>
                    <a:pt x="16" y="33"/>
                    <a:pt x="16" y="33"/>
                  </a:cubicBezTo>
                  <a:cubicBezTo>
                    <a:pt x="22" y="33"/>
                    <a:pt x="22" y="33"/>
                    <a:pt x="22" y="33"/>
                  </a:cubicBezTo>
                  <a:cubicBezTo>
                    <a:pt x="28" y="25"/>
                    <a:pt x="28" y="25"/>
                    <a:pt x="28" y="25"/>
                  </a:cubicBezTo>
                  <a:cubicBezTo>
                    <a:pt x="30" y="25"/>
                    <a:pt x="30" y="25"/>
                    <a:pt x="30" y="25"/>
                  </a:cubicBezTo>
                  <a:cubicBezTo>
                    <a:pt x="31" y="27"/>
                    <a:pt x="31" y="27"/>
                    <a:pt x="31" y="27"/>
                  </a:cubicBezTo>
                  <a:cubicBezTo>
                    <a:pt x="38" y="22"/>
                    <a:pt x="38" y="22"/>
                    <a:pt x="38" y="22"/>
                  </a:cubicBezTo>
                  <a:cubicBezTo>
                    <a:pt x="41" y="22"/>
                    <a:pt x="41" y="22"/>
                    <a:pt x="41" y="22"/>
                  </a:cubicBezTo>
                  <a:cubicBezTo>
                    <a:pt x="49" y="18"/>
                    <a:pt x="49" y="18"/>
                    <a:pt x="49" y="18"/>
                  </a:cubicBezTo>
                  <a:cubicBezTo>
                    <a:pt x="63" y="22"/>
                    <a:pt x="63" y="22"/>
                    <a:pt x="63" y="22"/>
                  </a:cubicBezTo>
                  <a:cubicBezTo>
                    <a:pt x="67" y="28"/>
                    <a:pt x="67" y="28"/>
                    <a:pt x="67" y="28"/>
                  </a:cubicBezTo>
                  <a:cubicBezTo>
                    <a:pt x="70" y="36"/>
                    <a:pt x="70" y="36"/>
                    <a:pt x="70" y="36"/>
                  </a:cubicBezTo>
                  <a:cubicBezTo>
                    <a:pt x="71" y="36"/>
                    <a:pt x="71" y="36"/>
                    <a:pt x="71" y="36"/>
                  </a:cubicBezTo>
                  <a:cubicBezTo>
                    <a:pt x="83" y="43"/>
                    <a:pt x="83" y="43"/>
                    <a:pt x="83" y="43"/>
                  </a:cubicBezTo>
                  <a:cubicBezTo>
                    <a:pt x="88" y="48"/>
                    <a:pt x="88" y="48"/>
                    <a:pt x="88" y="48"/>
                  </a:cubicBezTo>
                  <a:cubicBezTo>
                    <a:pt x="93" y="51"/>
                    <a:pt x="93" y="51"/>
                    <a:pt x="93" y="51"/>
                  </a:cubicBezTo>
                  <a:cubicBezTo>
                    <a:pt x="94" y="56"/>
                    <a:pt x="94" y="56"/>
                    <a:pt x="94" y="56"/>
                  </a:cubicBezTo>
                  <a:cubicBezTo>
                    <a:pt x="92" y="60"/>
                    <a:pt x="92" y="60"/>
                    <a:pt x="92" y="60"/>
                  </a:cubicBezTo>
                  <a:cubicBezTo>
                    <a:pt x="88" y="61"/>
                    <a:pt x="88" y="61"/>
                    <a:pt x="88" y="61"/>
                  </a:cubicBezTo>
                  <a:cubicBezTo>
                    <a:pt x="89" y="74"/>
                    <a:pt x="89" y="74"/>
                    <a:pt x="89" y="74"/>
                  </a:cubicBezTo>
                  <a:cubicBezTo>
                    <a:pt x="91" y="76"/>
                    <a:pt x="91" y="76"/>
                    <a:pt x="91" y="76"/>
                  </a:cubicBezTo>
                  <a:cubicBezTo>
                    <a:pt x="94" y="75"/>
                    <a:pt x="94" y="75"/>
                    <a:pt x="94" y="75"/>
                  </a:cubicBezTo>
                  <a:cubicBezTo>
                    <a:pt x="97" y="74"/>
                    <a:pt x="97" y="74"/>
                    <a:pt x="97" y="74"/>
                  </a:cubicBezTo>
                  <a:cubicBezTo>
                    <a:pt x="101" y="75"/>
                    <a:pt x="101" y="75"/>
                    <a:pt x="101" y="75"/>
                  </a:cubicBezTo>
                  <a:cubicBezTo>
                    <a:pt x="102" y="76"/>
                    <a:pt x="102" y="76"/>
                    <a:pt x="102" y="76"/>
                  </a:cubicBezTo>
                  <a:cubicBezTo>
                    <a:pt x="106" y="75"/>
                    <a:pt x="106" y="75"/>
                    <a:pt x="106" y="75"/>
                  </a:cubicBezTo>
                  <a:cubicBezTo>
                    <a:pt x="119" y="76"/>
                    <a:pt x="119" y="76"/>
                    <a:pt x="119" y="76"/>
                  </a:cubicBezTo>
                  <a:cubicBezTo>
                    <a:pt x="122" y="78"/>
                    <a:pt x="122" y="78"/>
                    <a:pt x="122" y="78"/>
                  </a:cubicBezTo>
                  <a:cubicBezTo>
                    <a:pt x="126" y="80"/>
                    <a:pt x="126" y="80"/>
                    <a:pt x="126" y="80"/>
                  </a:cubicBezTo>
                  <a:cubicBezTo>
                    <a:pt x="129" y="79"/>
                    <a:pt x="129" y="79"/>
                    <a:pt x="129" y="79"/>
                  </a:cubicBezTo>
                  <a:cubicBezTo>
                    <a:pt x="127" y="75"/>
                    <a:pt x="127" y="75"/>
                    <a:pt x="127" y="75"/>
                  </a:cubicBezTo>
                  <a:cubicBezTo>
                    <a:pt x="124" y="72"/>
                    <a:pt x="124" y="72"/>
                    <a:pt x="124" y="72"/>
                  </a:cubicBezTo>
                  <a:cubicBezTo>
                    <a:pt x="124" y="69"/>
                    <a:pt x="124" y="69"/>
                    <a:pt x="124" y="69"/>
                  </a:cubicBezTo>
                  <a:cubicBezTo>
                    <a:pt x="124" y="68"/>
                    <a:pt x="124" y="68"/>
                    <a:pt x="124" y="68"/>
                  </a:cubicBezTo>
                  <a:cubicBezTo>
                    <a:pt x="118" y="60"/>
                    <a:pt x="118" y="60"/>
                    <a:pt x="118" y="60"/>
                  </a:cubicBezTo>
                  <a:cubicBezTo>
                    <a:pt x="116" y="57"/>
                    <a:pt x="116" y="57"/>
                    <a:pt x="116" y="57"/>
                  </a:cubicBezTo>
                  <a:cubicBezTo>
                    <a:pt x="116" y="50"/>
                    <a:pt x="116" y="50"/>
                    <a:pt x="116" y="50"/>
                  </a:cubicBezTo>
                  <a:cubicBezTo>
                    <a:pt x="115" y="43"/>
                    <a:pt x="115" y="43"/>
                    <a:pt x="115" y="43"/>
                  </a:cubicBezTo>
                  <a:cubicBezTo>
                    <a:pt x="116" y="36"/>
                    <a:pt x="116" y="36"/>
                    <a:pt x="116" y="36"/>
                  </a:cubicBezTo>
                  <a:cubicBezTo>
                    <a:pt x="113" y="31"/>
                    <a:pt x="113" y="31"/>
                    <a:pt x="113" y="31"/>
                  </a:cubicBezTo>
                  <a:cubicBezTo>
                    <a:pt x="111" y="28"/>
                    <a:pt x="111" y="28"/>
                    <a:pt x="111" y="28"/>
                  </a:cubicBezTo>
                  <a:cubicBezTo>
                    <a:pt x="115" y="28"/>
                    <a:pt x="115" y="28"/>
                    <a:pt x="115" y="28"/>
                  </a:cubicBezTo>
                  <a:cubicBezTo>
                    <a:pt x="118" y="22"/>
                    <a:pt x="118" y="22"/>
                    <a:pt x="118" y="22"/>
                  </a:cubicBezTo>
                  <a:cubicBezTo>
                    <a:pt x="124" y="18"/>
                    <a:pt x="124" y="18"/>
                    <a:pt x="124" y="18"/>
                  </a:cubicBezTo>
                  <a:cubicBezTo>
                    <a:pt x="127" y="12"/>
                    <a:pt x="127" y="12"/>
                    <a:pt x="127" y="12"/>
                  </a:cubicBezTo>
                  <a:cubicBezTo>
                    <a:pt x="129" y="13"/>
                    <a:pt x="129" y="13"/>
                    <a:pt x="129" y="13"/>
                  </a:cubicBezTo>
                  <a:cubicBezTo>
                    <a:pt x="128" y="20"/>
                    <a:pt x="128" y="20"/>
                    <a:pt x="128" y="20"/>
                  </a:cubicBezTo>
                  <a:cubicBezTo>
                    <a:pt x="125" y="21"/>
                    <a:pt x="125" y="21"/>
                    <a:pt x="125" y="21"/>
                  </a:cubicBezTo>
                  <a:cubicBezTo>
                    <a:pt x="123" y="27"/>
                    <a:pt x="123" y="27"/>
                    <a:pt x="123" y="27"/>
                  </a:cubicBezTo>
                  <a:cubicBezTo>
                    <a:pt x="123" y="31"/>
                    <a:pt x="123" y="31"/>
                    <a:pt x="123" y="31"/>
                  </a:cubicBezTo>
                  <a:cubicBezTo>
                    <a:pt x="127" y="31"/>
                    <a:pt x="127" y="31"/>
                    <a:pt x="127" y="31"/>
                  </a:cubicBezTo>
                  <a:cubicBezTo>
                    <a:pt x="122" y="36"/>
                    <a:pt x="122" y="36"/>
                    <a:pt x="122" y="36"/>
                  </a:cubicBezTo>
                  <a:cubicBezTo>
                    <a:pt x="120" y="39"/>
                    <a:pt x="120" y="39"/>
                    <a:pt x="120" y="39"/>
                  </a:cubicBezTo>
                  <a:cubicBezTo>
                    <a:pt x="126" y="41"/>
                    <a:pt x="126" y="41"/>
                    <a:pt x="126" y="41"/>
                  </a:cubicBezTo>
                  <a:cubicBezTo>
                    <a:pt x="128" y="42"/>
                    <a:pt x="128" y="42"/>
                    <a:pt x="128" y="42"/>
                  </a:cubicBezTo>
                  <a:cubicBezTo>
                    <a:pt x="131" y="46"/>
                    <a:pt x="131" y="46"/>
                    <a:pt x="131" y="46"/>
                  </a:cubicBezTo>
                  <a:cubicBezTo>
                    <a:pt x="130" y="47"/>
                    <a:pt x="130" y="47"/>
                    <a:pt x="130" y="47"/>
                  </a:cubicBezTo>
                  <a:cubicBezTo>
                    <a:pt x="134" y="51"/>
                    <a:pt x="134" y="51"/>
                    <a:pt x="134" y="51"/>
                  </a:cubicBezTo>
                  <a:cubicBezTo>
                    <a:pt x="134" y="53"/>
                    <a:pt x="134" y="53"/>
                    <a:pt x="134" y="53"/>
                  </a:cubicBezTo>
                  <a:cubicBezTo>
                    <a:pt x="130" y="57"/>
                    <a:pt x="130" y="57"/>
                    <a:pt x="130" y="57"/>
                  </a:cubicBezTo>
                  <a:cubicBezTo>
                    <a:pt x="127" y="57"/>
                    <a:pt x="127" y="57"/>
                    <a:pt x="127" y="57"/>
                  </a:cubicBezTo>
                  <a:cubicBezTo>
                    <a:pt x="128" y="61"/>
                    <a:pt x="128" y="61"/>
                    <a:pt x="128" y="61"/>
                  </a:cubicBezTo>
                  <a:cubicBezTo>
                    <a:pt x="127" y="63"/>
                    <a:pt x="127" y="63"/>
                    <a:pt x="127" y="63"/>
                  </a:cubicBezTo>
                  <a:cubicBezTo>
                    <a:pt x="129" y="65"/>
                    <a:pt x="129" y="65"/>
                    <a:pt x="129" y="65"/>
                  </a:cubicBezTo>
                  <a:cubicBezTo>
                    <a:pt x="133" y="66"/>
                    <a:pt x="133" y="66"/>
                    <a:pt x="133" y="66"/>
                  </a:cubicBezTo>
                  <a:cubicBezTo>
                    <a:pt x="139" y="66"/>
                    <a:pt x="139" y="66"/>
                    <a:pt x="139" y="66"/>
                  </a:cubicBezTo>
                  <a:cubicBezTo>
                    <a:pt x="143" y="69"/>
                    <a:pt x="143" y="69"/>
                    <a:pt x="143" y="69"/>
                  </a:cubicBezTo>
                  <a:cubicBezTo>
                    <a:pt x="146" y="75"/>
                    <a:pt x="146" y="75"/>
                    <a:pt x="146" y="75"/>
                  </a:cubicBezTo>
                  <a:cubicBezTo>
                    <a:pt x="148" y="80"/>
                    <a:pt x="148" y="80"/>
                    <a:pt x="148" y="80"/>
                  </a:cubicBezTo>
                  <a:cubicBezTo>
                    <a:pt x="147" y="81"/>
                    <a:pt x="147" y="81"/>
                    <a:pt x="147" y="81"/>
                  </a:cubicBezTo>
                  <a:cubicBezTo>
                    <a:pt x="150" y="84"/>
                    <a:pt x="150" y="84"/>
                    <a:pt x="150" y="84"/>
                  </a:cubicBezTo>
                  <a:cubicBezTo>
                    <a:pt x="152" y="89"/>
                    <a:pt x="152" y="89"/>
                    <a:pt x="152" y="89"/>
                  </a:cubicBezTo>
                  <a:cubicBezTo>
                    <a:pt x="149" y="98"/>
                    <a:pt x="149" y="98"/>
                    <a:pt x="149" y="98"/>
                  </a:cubicBezTo>
                  <a:cubicBezTo>
                    <a:pt x="148" y="104"/>
                    <a:pt x="148" y="104"/>
                    <a:pt x="148" y="104"/>
                  </a:cubicBezTo>
                  <a:cubicBezTo>
                    <a:pt x="148" y="114"/>
                    <a:pt x="148" y="114"/>
                    <a:pt x="148" y="114"/>
                  </a:cubicBezTo>
                  <a:cubicBezTo>
                    <a:pt x="149" y="120"/>
                    <a:pt x="149" y="120"/>
                    <a:pt x="149" y="120"/>
                  </a:cubicBezTo>
                  <a:cubicBezTo>
                    <a:pt x="151" y="123"/>
                    <a:pt x="151" y="123"/>
                    <a:pt x="151" y="123"/>
                  </a:cubicBezTo>
                  <a:cubicBezTo>
                    <a:pt x="153" y="116"/>
                    <a:pt x="153" y="116"/>
                    <a:pt x="153" y="116"/>
                  </a:cubicBezTo>
                  <a:cubicBezTo>
                    <a:pt x="154" y="105"/>
                    <a:pt x="154" y="105"/>
                    <a:pt x="154" y="105"/>
                  </a:cubicBezTo>
                  <a:cubicBezTo>
                    <a:pt x="157" y="102"/>
                    <a:pt x="157" y="102"/>
                    <a:pt x="157" y="102"/>
                  </a:cubicBezTo>
                  <a:cubicBezTo>
                    <a:pt x="157" y="99"/>
                    <a:pt x="157" y="99"/>
                    <a:pt x="157" y="99"/>
                  </a:cubicBezTo>
                  <a:cubicBezTo>
                    <a:pt x="157" y="97"/>
                    <a:pt x="157" y="97"/>
                    <a:pt x="157" y="97"/>
                  </a:cubicBezTo>
                  <a:cubicBezTo>
                    <a:pt x="160" y="95"/>
                    <a:pt x="160" y="95"/>
                    <a:pt x="160" y="95"/>
                  </a:cubicBezTo>
                  <a:cubicBezTo>
                    <a:pt x="163" y="91"/>
                    <a:pt x="163" y="91"/>
                    <a:pt x="163" y="91"/>
                  </a:cubicBezTo>
                  <a:cubicBezTo>
                    <a:pt x="163" y="82"/>
                    <a:pt x="163" y="82"/>
                    <a:pt x="163" y="82"/>
                  </a:cubicBezTo>
                  <a:cubicBezTo>
                    <a:pt x="163" y="79"/>
                    <a:pt x="163" y="79"/>
                    <a:pt x="163" y="79"/>
                  </a:cubicBezTo>
                  <a:cubicBezTo>
                    <a:pt x="163" y="75"/>
                    <a:pt x="163" y="75"/>
                    <a:pt x="163" y="75"/>
                  </a:cubicBezTo>
                  <a:cubicBezTo>
                    <a:pt x="167" y="71"/>
                    <a:pt x="167" y="71"/>
                    <a:pt x="167" y="71"/>
                  </a:cubicBezTo>
                  <a:cubicBezTo>
                    <a:pt x="168" y="74"/>
                    <a:pt x="168" y="74"/>
                    <a:pt x="168" y="74"/>
                  </a:cubicBezTo>
                  <a:cubicBezTo>
                    <a:pt x="167" y="77"/>
                    <a:pt x="167" y="77"/>
                    <a:pt x="167" y="77"/>
                  </a:cubicBezTo>
                  <a:cubicBezTo>
                    <a:pt x="167" y="77"/>
                    <a:pt x="165" y="80"/>
                    <a:pt x="165" y="80"/>
                  </a:cubicBezTo>
                  <a:cubicBezTo>
                    <a:pt x="166" y="81"/>
                    <a:pt x="168" y="82"/>
                    <a:pt x="168" y="82"/>
                  </a:cubicBezTo>
                  <a:cubicBezTo>
                    <a:pt x="170" y="77"/>
                    <a:pt x="170" y="77"/>
                    <a:pt x="170" y="77"/>
                  </a:cubicBezTo>
                  <a:cubicBezTo>
                    <a:pt x="170" y="68"/>
                    <a:pt x="170" y="68"/>
                    <a:pt x="170" y="68"/>
                  </a:cubicBezTo>
                  <a:cubicBezTo>
                    <a:pt x="169" y="54"/>
                    <a:pt x="169" y="54"/>
                    <a:pt x="169" y="54"/>
                  </a:cubicBezTo>
                  <a:cubicBezTo>
                    <a:pt x="169" y="54"/>
                    <a:pt x="169" y="54"/>
                    <a:pt x="169" y="54"/>
                  </a:cubicBezTo>
                  <a:cubicBezTo>
                    <a:pt x="148" y="57"/>
                    <a:pt x="148" y="57"/>
                    <a:pt x="148" y="57"/>
                  </a:cubicBezTo>
                  <a:lnTo>
                    <a:pt x="134" y="0"/>
                  </a:lnTo>
                  <a:close/>
                </a:path>
              </a:pathLst>
            </a:custGeom>
            <a:solidFill>
              <a:schemeClr val="tx2">
                <a:lumMod val="40000"/>
                <a:lumOff val="60000"/>
              </a:schemeClr>
            </a:solidFill>
            <a:ln w="6350" cap="flat">
              <a:solidFill>
                <a:srgbClr val="FFFFFF"/>
              </a:solidFill>
              <a:prstDash val="solid"/>
              <a:miter lim="800000"/>
              <a:headEnd/>
              <a:tailEnd/>
            </a:ln>
          </p:spPr>
          <p:txBody>
            <a:bodyPr vert="horz" wrap="square" lIns="34972" tIns="17486" rIns="34972" bIns="17486" numCol="1" anchor="t" anchorCtr="0" compatLnSpc="1">
              <a:prstTxWarp prst="textNoShape">
                <a:avLst/>
              </a:prstTxWarp>
            </a:bodyPr>
            <a:lstStyle/>
            <a:p>
              <a:endParaRPr lang="en-US" sz="1377">
                <a:latin typeface="Roboto Light"/>
              </a:endParaRPr>
            </a:p>
          </p:txBody>
        </p:sp>
        <p:sp>
          <p:nvSpPr>
            <p:cNvPr id="553" name="Freeform 44"/>
            <p:cNvSpPr>
              <a:spLocks/>
            </p:cNvSpPr>
            <p:nvPr/>
          </p:nvSpPr>
          <p:spPr bwMode="auto">
            <a:xfrm>
              <a:off x="7411350" y="2367189"/>
              <a:ext cx="249594" cy="246221"/>
            </a:xfrm>
            <a:custGeom>
              <a:avLst/>
              <a:gdLst>
                <a:gd name="T0" fmla="*/ 24 w 148"/>
                <a:gd name="T1" fmla="*/ 136 h 146"/>
                <a:gd name="T2" fmla="*/ 31 w 148"/>
                <a:gd name="T3" fmla="*/ 144 h 146"/>
                <a:gd name="T4" fmla="*/ 38 w 148"/>
                <a:gd name="T5" fmla="*/ 146 h 146"/>
                <a:gd name="T6" fmla="*/ 48 w 148"/>
                <a:gd name="T7" fmla="*/ 142 h 146"/>
                <a:gd name="T8" fmla="*/ 64 w 148"/>
                <a:gd name="T9" fmla="*/ 134 h 146"/>
                <a:gd name="T10" fmla="*/ 79 w 148"/>
                <a:gd name="T11" fmla="*/ 125 h 146"/>
                <a:gd name="T12" fmla="*/ 79 w 148"/>
                <a:gd name="T13" fmla="*/ 112 h 146"/>
                <a:gd name="T14" fmla="*/ 87 w 148"/>
                <a:gd name="T15" fmla="*/ 99 h 146"/>
                <a:gd name="T16" fmla="*/ 91 w 148"/>
                <a:gd name="T17" fmla="*/ 80 h 146"/>
                <a:gd name="T18" fmla="*/ 100 w 148"/>
                <a:gd name="T19" fmla="*/ 84 h 146"/>
                <a:gd name="T20" fmla="*/ 103 w 148"/>
                <a:gd name="T21" fmla="*/ 83 h 146"/>
                <a:gd name="T22" fmla="*/ 108 w 148"/>
                <a:gd name="T23" fmla="*/ 71 h 146"/>
                <a:gd name="T24" fmla="*/ 110 w 148"/>
                <a:gd name="T25" fmla="*/ 67 h 146"/>
                <a:gd name="T26" fmla="*/ 114 w 148"/>
                <a:gd name="T27" fmla="*/ 69 h 146"/>
                <a:gd name="T28" fmla="*/ 122 w 148"/>
                <a:gd name="T29" fmla="*/ 57 h 146"/>
                <a:gd name="T30" fmla="*/ 126 w 148"/>
                <a:gd name="T31" fmla="*/ 47 h 146"/>
                <a:gd name="T32" fmla="*/ 135 w 148"/>
                <a:gd name="T33" fmla="*/ 44 h 146"/>
                <a:gd name="T34" fmla="*/ 143 w 148"/>
                <a:gd name="T35" fmla="*/ 47 h 146"/>
                <a:gd name="T36" fmla="*/ 148 w 148"/>
                <a:gd name="T37" fmla="*/ 43 h 146"/>
                <a:gd name="T38" fmla="*/ 145 w 148"/>
                <a:gd name="T39" fmla="*/ 36 h 146"/>
                <a:gd name="T40" fmla="*/ 130 w 148"/>
                <a:gd name="T41" fmla="*/ 28 h 146"/>
                <a:gd name="T42" fmla="*/ 120 w 148"/>
                <a:gd name="T43" fmla="*/ 31 h 146"/>
                <a:gd name="T44" fmla="*/ 113 w 148"/>
                <a:gd name="T45" fmla="*/ 34 h 146"/>
                <a:gd name="T46" fmla="*/ 107 w 148"/>
                <a:gd name="T47" fmla="*/ 40 h 146"/>
                <a:gd name="T48" fmla="*/ 94 w 148"/>
                <a:gd name="T49" fmla="*/ 50 h 146"/>
                <a:gd name="T50" fmla="*/ 88 w 148"/>
                <a:gd name="T51" fmla="*/ 33 h 146"/>
                <a:gd name="T52" fmla="*/ 51 w 148"/>
                <a:gd name="T53" fmla="*/ 0 h 146"/>
                <a:gd name="T54" fmla="*/ 47 w 148"/>
                <a:gd name="T55" fmla="*/ 3 h 146"/>
                <a:gd name="T56" fmla="*/ 48 w 148"/>
                <a:gd name="T57" fmla="*/ 7 h 146"/>
                <a:gd name="T58" fmla="*/ 48 w 148"/>
                <a:gd name="T59" fmla="*/ 19 h 146"/>
                <a:gd name="T60" fmla="*/ 47 w 148"/>
                <a:gd name="T61" fmla="*/ 28 h 146"/>
                <a:gd name="T62" fmla="*/ 46 w 148"/>
                <a:gd name="T63" fmla="*/ 39 h 146"/>
                <a:gd name="T64" fmla="*/ 36 w 148"/>
                <a:gd name="T65" fmla="*/ 51 h 146"/>
                <a:gd name="T66" fmla="*/ 28 w 148"/>
                <a:gd name="T67" fmla="*/ 55 h 146"/>
                <a:gd name="T68" fmla="*/ 21 w 148"/>
                <a:gd name="T69" fmla="*/ 65 h 146"/>
                <a:gd name="T70" fmla="*/ 19 w 148"/>
                <a:gd name="T71" fmla="*/ 76 h 146"/>
                <a:gd name="T72" fmla="*/ 12 w 148"/>
                <a:gd name="T73" fmla="*/ 76 h 146"/>
                <a:gd name="T74" fmla="*/ 9 w 148"/>
                <a:gd name="T75" fmla="*/ 91 h 146"/>
                <a:gd name="T76" fmla="*/ 3 w 148"/>
                <a:gd name="T77" fmla="*/ 98 h 146"/>
                <a:gd name="T78" fmla="*/ 3 w 148"/>
                <a:gd name="T79" fmla="*/ 114 h 146"/>
                <a:gd name="T80" fmla="*/ 10 w 148"/>
                <a:gd name="T81" fmla="*/ 127 h 146"/>
                <a:gd name="T82" fmla="*/ 19 w 148"/>
                <a:gd name="T83" fmla="*/ 138 h 146"/>
                <a:gd name="T84" fmla="*/ 21 w 148"/>
                <a:gd name="T85" fmla="*/ 136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 h="146">
                  <a:moveTo>
                    <a:pt x="21" y="136"/>
                  </a:moveTo>
                  <a:lnTo>
                    <a:pt x="24" y="136"/>
                  </a:lnTo>
                  <a:lnTo>
                    <a:pt x="25" y="139"/>
                  </a:lnTo>
                  <a:lnTo>
                    <a:pt x="31" y="144"/>
                  </a:lnTo>
                  <a:lnTo>
                    <a:pt x="36" y="146"/>
                  </a:lnTo>
                  <a:lnTo>
                    <a:pt x="38" y="146"/>
                  </a:lnTo>
                  <a:lnTo>
                    <a:pt x="44" y="139"/>
                  </a:lnTo>
                  <a:lnTo>
                    <a:pt x="48" y="142"/>
                  </a:lnTo>
                  <a:lnTo>
                    <a:pt x="57" y="140"/>
                  </a:lnTo>
                  <a:lnTo>
                    <a:pt x="64" y="134"/>
                  </a:lnTo>
                  <a:lnTo>
                    <a:pt x="75" y="128"/>
                  </a:lnTo>
                  <a:lnTo>
                    <a:pt x="79" y="125"/>
                  </a:lnTo>
                  <a:lnTo>
                    <a:pt x="78" y="117"/>
                  </a:lnTo>
                  <a:lnTo>
                    <a:pt x="79" y="112"/>
                  </a:lnTo>
                  <a:lnTo>
                    <a:pt x="84" y="107"/>
                  </a:lnTo>
                  <a:lnTo>
                    <a:pt x="87" y="99"/>
                  </a:lnTo>
                  <a:lnTo>
                    <a:pt x="90" y="87"/>
                  </a:lnTo>
                  <a:lnTo>
                    <a:pt x="91" y="80"/>
                  </a:lnTo>
                  <a:lnTo>
                    <a:pt x="95" y="82"/>
                  </a:lnTo>
                  <a:lnTo>
                    <a:pt x="100" y="84"/>
                  </a:lnTo>
                  <a:lnTo>
                    <a:pt x="102" y="85"/>
                  </a:lnTo>
                  <a:lnTo>
                    <a:pt x="103" y="83"/>
                  </a:lnTo>
                  <a:lnTo>
                    <a:pt x="106" y="75"/>
                  </a:lnTo>
                  <a:lnTo>
                    <a:pt x="108" y="71"/>
                  </a:lnTo>
                  <a:lnTo>
                    <a:pt x="109" y="67"/>
                  </a:lnTo>
                  <a:lnTo>
                    <a:pt x="110" y="67"/>
                  </a:lnTo>
                  <a:lnTo>
                    <a:pt x="113" y="67"/>
                  </a:lnTo>
                  <a:lnTo>
                    <a:pt x="114" y="69"/>
                  </a:lnTo>
                  <a:lnTo>
                    <a:pt x="119" y="60"/>
                  </a:lnTo>
                  <a:lnTo>
                    <a:pt x="122" y="57"/>
                  </a:lnTo>
                  <a:lnTo>
                    <a:pt x="124" y="54"/>
                  </a:lnTo>
                  <a:lnTo>
                    <a:pt x="126" y="47"/>
                  </a:lnTo>
                  <a:lnTo>
                    <a:pt x="126" y="39"/>
                  </a:lnTo>
                  <a:lnTo>
                    <a:pt x="135" y="44"/>
                  </a:lnTo>
                  <a:lnTo>
                    <a:pt x="141" y="47"/>
                  </a:lnTo>
                  <a:lnTo>
                    <a:pt x="143" y="47"/>
                  </a:lnTo>
                  <a:lnTo>
                    <a:pt x="146" y="44"/>
                  </a:lnTo>
                  <a:lnTo>
                    <a:pt x="148" y="43"/>
                  </a:lnTo>
                  <a:lnTo>
                    <a:pt x="147" y="43"/>
                  </a:lnTo>
                  <a:lnTo>
                    <a:pt x="145" y="36"/>
                  </a:lnTo>
                  <a:lnTo>
                    <a:pt x="141" y="31"/>
                  </a:lnTo>
                  <a:lnTo>
                    <a:pt x="130" y="28"/>
                  </a:lnTo>
                  <a:lnTo>
                    <a:pt x="123" y="31"/>
                  </a:lnTo>
                  <a:lnTo>
                    <a:pt x="120" y="31"/>
                  </a:lnTo>
                  <a:lnTo>
                    <a:pt x="114" y="35"/>
                  </a:lnTo>
                  <a:lnTo>
                    <a:pt x="113" y="34"/>
                  </a:lnTo>
                  <a:lnTo>
                    <a:pt x="112" y="34"/>
                  </a:lnTo>
                  <a:lnTo>
                    <a:pt x="107" y="40"/>
                  </a:lnTo>
                  <a:lnTo>
                    <a:pt x="102" y="40"/>
                  </a:lnTo>
                  <a:lnTo>
                    <a:pt x="94" y="50"/>
                  </a:lnTo>
                  <a:lnTo>
                    <a:pt x="91" y="50"/>
                  </a:lnTo>
                  <a:lnTo>
                    <a:pt x="88" y="33"/>
                  </a:lnTo>
                  <a:lnTo>
                    <a:pt x="57" y="39"/>
                  </a:lnTo>
                  <a:lnTo>
                    <a:pt x="51" y="0"/>
                  </a:lnTo>
                  <a:lnTo>
                    <a:pt x="48" y="0"/>
                  </a:lnTo>
                  <a:lnTo>
                    <a:pt x="47" y="3"/>
                  </a:lnTo>
                  <a:lnTo>
                    <a:pt x="48" y="6"/>
                  </a:lnTo>
                  <a:lnTo>
                    <a:pt x="48" y="7"/>
                  </a:lnTo>
                  <a:lnTo>
                    <a:pt x="48" y="15"/>
                  </a:lnTo>
                  <a:lnTo>
                    <a:pt x="48" y="19"/>
                  </a:lnTo>
                  <a:lnTo>
                    <a:pt x="47" y="22"/>
                  </a:lnTo>
                  <a:lnTo>
                    <a:pt x="47" y="28"/>
                  </a:lnTo>
                  <a:lnTo>
                    <a:pt x="46" y="36"/>
                  </a:lnTo>
                  <a:lnTo>
                    <a:pt x="46" y="39"/>
                  </a:lnTo>
                  <a:lnTo>
                    <a:pt x="44" y="44"/>
                  </a:lnTo>
                  <a:lnTo>
                    <a:pt x="36" y="51"/>
                  </a:lnTo>
                  <a:lnTo>
                    <a:pt x="33" y="55"/>
                  </a:lnTo>
                  <a:lnTo>
                    <a:pt x="28" y="55"/>
                  </a:lnTo>
                  <a:lnTo>
                    <a:pt x="24" y="61"/>
                  </a:lnTo>
                  <a:lnTo>
                    <a:pt x="21" y="65"/>
                  </a:lnTo>
                  <a:lnTo>
                    <a:pt x="20" y="75"/>
                  </a:lnTo>
                  <a:lnTo>
                    <a:pt x="19" y="76"/>
                  </a:lnTo>
                  <a:lnTo>
                    <a:pt x="15" y="73"/>
                  </a:lnTo>
                  <a:lnTo>
                    <a:pt x="12" y="76"/>
                  </a:lnTo>
                  <a:lnTo>
                    <a:pt x="9" y="87"/>
                  </a:lnTo>
                  <a:lnTo>
                    <a:pt x="9" y="91"/>
                  </a:lnTo>
                  <a:lnTo>
                    <a:pt x="7" y="94"/>
                  </a:lnTo>
                  <a:lnTo>
                    <a:pt x="3" y="98"/>
                  </a:lnTo>
                  <a:lnTo>
                    <a:pt x="0" y="101"/>
                  </a:lnTo>
                  <a:lnTo>
                    <a:pt x="3" y="114"/>
                  </a:lnTo>
                  <a:lnTo>
                    <a:pt x="5" y="120"/>
                  </a:lnTo>
                  <a:lnTo>
                    <a:pt x="10" y="127"/>
                  </a:lnTo>
                  <a:lnTo>
                    <a:pt x="15" y="132"/>
                  </a:lnTo>
                  <a:lnTo>
                    <a:pt x="19" y="138"/>
                  </a:lnTo>
                  <a:lnTo>
                    <a:pt x="20" y="138"/>
                  </a:lnTo>
                  <a:lnTo>
                    <a:pt x="21" y="136"/>
                  </a:lnTo>
                  <a:close/>
                </a:path>
              </a:pathLst>
            </a:custGeom>
            <a:grpFill/>
            <a:ln w="6350" cap="flat">
              <a:solidFill>
                <a:srgbClr val="FFFFFF"/>
              </a:solidFill>
              <a:prstDash val="solid"/>
              <a:miter lim="800000"/>
              <a:headEnd/>
              <a:tailEnd/>
            </a:ln>
          </p:spPr>
          <p:txBody>
            <a:bodyPr vert="horz" wrap="square" lIns="34972" tIns="17486" rIns="34972" bIns="17486" numCol="1" anchor="t" anchorCtr="0" compatLnSpc="1">
              <a:prstTxWarp prst="textNoShape">
                <a:avLst/>
              </a:prstTxWarp>
            </a:bodyPr>
            <a:lstStyle/>
            <a:p>
              <a:endParaRPr lang="en-US" sz="1377">
                <a:latin typeface="Roboto Light"/>
              </a:endParaRPr>
            </a:p>
          </p:txBody>
        </p:sp>
        <p:sp>
          <p:nvSpPr>
            <p:cNvPr id="554" name="Freeform 45"/>
            <p:cNvSpPr>
              <a:spLocks/>
            </p:cNvSpPr>
            <p:nvPr/>
          </p:nvSpPr>
          <p:spPr bwMode="auto">
            <a:xfrm>
              <a:off x="7045393" y="2498731"/>
              <a:ext cx="398000" cy="205746"/>
            </a:xfrm>
            <a:custGeom>
              <a:avLst/>
              <a:gdLst>
                <a:gd name="T0" fmla="*/ 207 w 236"/>
                <a:gd name="T1" fmla="*/ 91 h 122"/>
                <a:gd name="T2" fmla="*/ 214 w 236"/>
                <a:gd name="T3" fmla="*/ 88 h 122"/>
                <a:gd name="T4" fmla="*/ 220 w 236"/>
                <a:gd name="T5" fmla="*/ 74 h 122"/>
                <a:gd name="T6" fmla="*/ 235 w 236"/>
                <a:gd name="T7" fmla="*/ 64 h 122"/>
                <a:gd name="T8" fmla="*/ 232 w 236"/>
                <a:gd name="T9" fmla="*/ 54 h 122"/>
                <a:gd name="T10" fmla="*/ 222 w 236"/>
                <a:gd name="T11" fmla="*/ 42 h 122"/>
                <a:gd name="T12" fmla="*/ 217 w 236"/>
                <a:gd name="T13" fmla="*/ 23 h 122"/>
                <a:gd name="T14" fmla="*/ 215 w 236"/>
                <a:gd name="T15" fmla="*/ 22 h 122"/>
                <a:gd name="T16" fmla="*/ 207 w 236"/>
                <a:gd name="T17" fmla="*/ 13 h 122"/>
                <a:gd name="T18" fmla="*/ 203 w 236"/>
                <a:gd name="T19" fmla="*/ 11 h 122"/>
                <a:gd name="T20" fmla="*/ 199 w 236"/>
                <a:gd name="T21" fmla="*/ 15 h 122"/>
                <a:gd name="T22" fmla="*/ 192 w 236"/>
                <a:gd name="T23" fmla="*/ 17 h 122"/>
                <a:gd name="T24" fmla="*/ 184 w 236"/>
                <a:gd name="T25" fmla="*/ 13 h 122"/>
                <a:gd name="T26" fmla="*/ 181 w 236"/>
                <a:gd name="T27" fmla="*/ 16 h 122"/>
                <a:gd name="T28" fmla="*/ 178 w 236"/>
                <a:gd name="T29" fmla="*/ 18 h 122"/>
                <a:gd name="T30" fmla="*/ 174 w 236"/>
                <a:gd name="T31" fmla="*/ 15 h 122"/>
                <a:gd name="T32" fmla="*/ 166 w 236"/>
                <a:gd name="T33" fmla="*/ 13 h 122"/>
                <a:gd name="T34" fmla="*/ 163 w 236"/>
                <a:gd name="T35" fmla="*/ 7 h 122"/>
                <a:gd name="T36" fmla="*/ 154 w 236"/>
                <a:gd name="T37" fmla="*/ 0 h 122"/>
                <a:gd name="T38" fmla="*/ 148 w 236"/>
                <a:gd name="T39" fmla="*/ 3 h 122"/>
                <a:gd name="T40" fmla="*/ 141 w 236"/>
                <a:gd name="T41" fmla="*/ 2 h 122"/>
                <a:gd name="T42" fmla="*/ 144 w 236"/>
                <a:gd name="T43" fmla="*/ 7 h 122"/>
                <a:gd name="T44" fmla="*/ 144 w 236"/>
                <a:gd name="T45" fmla="*/ 15 h 122"/>
                <a:gd name="T46" fmla="*/ 138 w 236"/>
                <a:gd name="T47" fmla="*/ 17 h 122"/>
                <a:gd name="T48" fmla="*/ 126 w 236"/>
                <a:gd name="T49" fmla="*/ 20 h 122"/>
                <a:gd name="T50" fmla="*/ 125 w 236"/>
                <a:gd name="T51" fmla="*/ 23 h 122"/>
                <a:gd name="T52" fmla="*/ 124 w 236"/>
                <a:gd name="T53" fmla="*/ 29 h 122"/>
                <a:gd name="T54" fmla="*/ 120 w 236"/>
                <a:gd name="T55" fmla="*/ 37 h 122"/>
                <a:gd name="T56" fmla="*/ 115 w 236"/>
                <a:gd name="T57" fmla="*/ 39 h 122"/>
                <a:gd name="T58" fmla="*/ 112 w 236"/>
                <a:gd name="T59" fmla="*/ 47 h 122"/>
                <a:gd name="T60" fmla="*/ 104 w 236"/>
                <a:gd name="T61" fmla="*/ 52 h 122"/>
                <a:gd name="T62" fmla="*/ 100 w 236"/>
                <a:gd name="T63" fmla="*/ 48 h 122"/>
                <a:gd name="T64" fmla="*/ 97 w 236"/>
                <a:gd name="T65" fmla="*/ 44 h 122"/>
                <a:gd name="T66" fmla="*/ 93 w 236"/>
                <a:gd name="T67" fmla="*/ 51 h 122"/>
                <a:gd name="T68" fmla="*/ 92 w 236"/>
                <a:gd name="T69" fmla="*/ 58 h 122"/>
                <a:gd name="T70" fmla="*/ 86 w 236"/>
                <a:gd name="T71" fmla="*/ 55 h 122"/>
                <a:gd name="T72" fmla="*/ 80 w 236"/>
                <a:gd name="T73" fmla="*/ 56 h 122"/>
                <a:gd name="T74" fmla="*/ 76 w 236"/>
                <a:gd name="T75" fmla="*/ 61 h 122"/>
                <a:gd name="T76" fmla="*/ 71 w 236"/>
                <a:gd name="T77" fmla="*/ 60 h 122"/>
                <a:gd name="T78" fmla="*/ 63 w 236"/>
                <a:gd name="T79" fmla="*/ 57 h 122"/>
                <a:gd name="T80" fmla="*/ 57 w 236"/>
                <a:gd name="T81" fmla="*/ 61 h 122"/>
                <a:gd name="T82" fmla="*/ 49 w 236"/>
                <a:gd name="T83" fmla="*/ 66 h 122"/>
                <a:gd name="T84" fmla="*/ 43 w 236"/>
                <a:gd name="T85" fmla="*/ 67 h 122"/>
                <a:gd name="T86" fmla="*/ 43 w 236"/>
                <a:gd name="T87" fmla="*/ 72 h 122"/>
                <a:gd name="T88" fmla="*/ 44 w 236"/>
                <a:gd name="T89" fmla="*/ 78 h 122"/>
                <a:gd name="T90" fmla="*/ 36 w 236"/>
                <a:gd name="T91" fmla="*/ 81 h 122"/>
                <a:gd name="T92" fmla="*/ 33 w 236"/>
                <a:gd name="T93" fmla="*/ 88 h 122"/>
                <a:gd name="T94" fmla="*/ 33 w 236"/>
                <a:gd name="T95" fmla="*/ 94 h 122"/>
                <a:gd name="T96" fmla="*/ 27 w 236"/>
                <a:gd name="T97" fmla="*/ 94 h 122"/>
                <a:gd name="T98" fmla="*/ 19 w 236"/>
                <a:gd name="T99" fmla="*/ 89 h 122"/>
                <a:gd name="T100" fmla="*/ 14 w 236"/>
                <a:gd name="T101" fmla="*/ 93 h 122"/>
                <a:gd name="T102" fmla="*/ 10 w 236"/>
                <a:gd name="T103" fmla="*/ 97 h 122"/>
                <a:gd name="T104" fmla="*/ 14 w 236"/>
                <a:gd name="T105" fmla="*/ 102 h 122"/>
                <a:gd name="T106" fmla="*/ 14 w 236"/>
                <a:gd name="T107" fmla="*/ 107 h 122"/>
                <a:gd name="T108" fmla="*/ 12 w 236"/>
                <a:gd name="T109" fmla="*/ 115 h 122"/>
                <a:gd name="T110" fmla="*/ 7 w 236"/>
                <a:gd name="T111" fmla="*/ 116 h 122"/>
                <a:gd name="T112" fmla="*/ 5 w 236"/>
                <a:gd name="T113" fmla="*/ 117 h 122"/>
                <a:gd name="T114" fmla="*/ 0 w 236"/>
                <a:gd name="T115" fmla="*/ 117 h 122"/>
                <a:gd name="T116" fmla="*/ 0 w 236"/>
                <a:gd name="T117" fmla="*/ 121 h 122"/>
                <a:gd name="T118" fmla="*/ 2 w 236"/>
                <a:gd name="T119" fmla="*/ 121 h 122"/>
                <a:gd name="T120" fmla="*/ 50 w 236"/>
                <a:gd name="T121" fmla="*/ 111 h 122"/>
                <a:gd name="T122" fmla="*/ 192 w 236"/>
                <a:gd name="T123" fmla="*/ 100 h 122"/>
                <a:gd name="T124" fmla="*/ 202 w 236"/>
                <a:gd name="T125" fmla="*/ 94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36" h="122">
                  <a:moveTo>
                    <a:pt x="202" y="94"/>
                  </a:moveTo>
                  <a:lnTo>
                    <a:pt x="207" y="91"/>
                  </a:lnTo>
                  <a:lnTo>
                    <a:pt x="210" y="89"/>
                  </a:lnTo>
                  <a:lnTo>
                    <a:pt x="214" y="88"/>
                  </a:lnTo>
                  <a:lnTo>
                    <a:pt x="217" y="79"/>
                  </a:lnTo>
                  <a:lnTo>
                    <a:pt x="220" y="74"/>
                  </a:lnTo>
                  <a:lnTo>
                    <a:pt x="231" y="70"/>
                  </a:lnTo>
                  <a:lnTo>
                    <a:pt x="235" y="64"/>
                  </a:lnTo>
                  <a:lnTo>
                    <a:pt x="236" y="60"/>
                  </a:lnTo>
                  <a:lnTo>
                    <a:pt x="232" y="54"/>
                  </a:lnTo>
                  <a:lnTo>
                    <a:pt x="227" y="49"/>
                  </a:lnTo>
                  <a:lnTo>
                    <a:pt x="222" y="42"/>
                  </a:lnTo>
                  <a:lnTo>
                    <a:pt x="220" y="36"/>
                  </a:lnTo>
                  <a:lnTo>
                    <a:pt x="217" y="23"/>
                  </a:lnTo>
                  <a:lnTo>
                    <a:pt x="218" y="22"/>
                  </a:lnTo>
                  <a:lnTo>
                    <a:pt x="215" y="22"/>
                  </a:lnTo>
                  <a:lnTo>
                    <a:pt x="211" y="18"/>
                  </a:lnTo>
                  <a:lnTo>
                    <a:pt x="207" y="13"/>
                  </a:lnTo>
                  <a:lnTo>
                    <a:pt x="204" y="10"/>
                  </a:lnTo>
                  <a:lnTo>
                    <a:pt x="203" y="11"/>
                  </a:lnTo>
                  <a:lnTo>
                    <a:pt x="201" y="12"/>
                  </a:lnTo>
                  <a:lnTo>
                    <a:pt x="199" y="15"/>
                  </a:lnTo>
                  <a:lnTo>
                    <a:pt x="198" y="16"/>
                  </a:lnTo>
                  <a:lnTo>
                    <a:pt x="192" y="17"/>
                  </a:lnTo>
                  <a:lnTo>
                    <a:pt x="187" y="15"/>
                  </a:lnTo>
                  <a:lnTo>
                    <a:pt x="184" y="13"/>
                  </a:lnTo>
                  <a:lnTo>
                    <a:pt x="183" y="14"/>
                  </a:lnTo>
                  <a:lnTo>
                    <a:pt x="181" y="16"/>
                  </a:lnTo>
                  <a:lnTo>
                    <a:pt x="181" y="17"/>
                  </a:lnTo>
                  <a:lnTo>
                    <a:pt x="178" y="18"/>
                  </a:lnTo>
                  <a:lnTo>
                    <a:pt x="176" y="16"/>
                  </a:lnTo>
                  <a:lnTo>
                    <a:pt x="174" y="15"/>
                  </a:lnTo>
                  <a:lnTo>
                    <a:pt x="171" y="14"/>
                  </a:lnTo>
                  <a:lnTo>
                    <a:pt x="166" y="13"/>
                  </a:lnTo>
                  <a:lnTo>
                    <a:pt x="165" y="11"/>
                  </a:lnTo>
                  <a:lnTo>
                    <a:pt x="163" y="7"/>
                  </a:lnTo>
                  <a:lnTo>
                    <a:pt x="159" y="4"/>
                  </a:lnTo>
                  <a:lnTo>
                    <a:pt x="154" y="0"/>
                  </a:lnTo>
                  <a:lnTo>
                    <a:pt x="153" y="1"/>
                  </a:lnTo>
                  <a:lnTo>
                    <a:pt x="148" y="3"/>
                  </a:lnTo>
                  <a:lnTo>
                    <a:pt x="143" y="1"/>
                  </a:lnTo>
                  <a:lnTo>
                    <a:pt x="141" y="2"/>
                  </a:lnTo>
                  <a:lnTo>
                    <a:pt x="142" y="6"/>
                  </a:lnTo>
                  <a:lnTo>
                    <a:pt x="144" y="7"/>
                  </a:lnTo>
                  <a:lnTo>
                    <a:pt x="143" y="9"/>
                  </a:lnTo>
                  <a:lnTo>
                    <a:pt x="144" y="15"/>
                  </a:lnTo>
                  <a:lnTo>
                    <a:pt x="142" y="17"/>
                  </a:lnTo>
                  <a:lnTo>
                    <a:pt x="138" y="17"/>
                  </a:lnTo>
                  <a:lnTo>
                    <a:pt x="134" y="19"/>
                  </a:lnTo>
                  <a:lnTo>
                    <a:pt x="126" y="20"/>
                  </a:lnTo>
                  <a:lnTo>
                    <a:pt x="125" y="21"/>
                  </a:lnTo>
                  <a:lnTo>
                    <a:pt x="125" y="23"/>
                  </a:lnTo>
                  <a:lnTo>
                    <a:pt x="124" y="25"/>
                  </a:lnTo>
                  <a:lnTo>
                    <a:pt x="124" y="29"/>
                  </a:lnTo>
                  <a:lnTo>
                    <a:pt x="122" y="33"/>
                  </a:lnTo>
                  <a:lnTo>
                    <a:pt x="120" y="37"/>
                  </a:lnTo>
                  <a:lnTo>
                    <a:pt x="118" y="39"/>
                  </a:lnTo>
                  <a:lnTo>
                    <a:pt x="115" y="39"/>
                  </a:lnTo>
                  <a:lnTo>
                    <a:pt x="112" y="44"/>
                  </a:lnTo>
                  <a:lnTo>
                    <a:pt x="112" y="47"/>
                  </a:lnTo>
                  <a:lnTo>
                    <a:pt x="110" y="51"/>
                  </a:lnTo>
                  <a:lnTo>
                    <a:pt x="104" y="52"/>
                  </a:lnTo>
                  <a:lnTo>
                    <a:pt x="103" y="51"/>
                  </a:lnTo>
                  <a:lnTo>
                    <a:pt x="100" y="48"/>
                  </a:lnTo>
                  <a:lnTo>
                    <a:pt x="99" y="44"/>
                  </a:lnTo>
                  <a:lnTo>
                    <a:pt x="97" y="44"/>
                  </a:lnTo>
                  <a:lnTo>
                    <a:pt x="96" y="48"/>
                  </a:lnTo>
                  <a:lnTo>
                    <a:pt x="93" y="51"/>
                  </a:lnTo>
                  <a:lnTo>
                    <a:pt x="93" y="55"/>
                  </a:lnTo>
                  <a:lnTo>
                    <a:pt x="92" y="58"/>
                  </a:lnTo>
                  <a:lnTo>
                    <a:pt x="88" y="57"/>
                  </a:lnTo>
                  <a:lnTo>
                    <a:pt x="86" y="55"/>
                  </a:lnTo>
                  <a:lnTo>
                    <a:pt x="82" y="55"/>
                  </a:lnTo>
                  <a:lnTo>
                    <a:pt x="80" y="56"/>
                  </a:lnTo>
                  <a:lnTo>
                    <a:pt x="76" y="57"/>
                  </a:lnTo>
                  <a:lnTo>
                    <a:pt x="76" y="61"/>
                  </a:lnTo>
                  <a:lnTo>
                    <a:pt x="75" y="62"/>
                  </a:lnTo>
                  <a:lnTo>
                    <a:pt x="71" y="60"/>
                  </a:lnTo>
                  <a:lnTo>
                    <a:pt x="68" y="57"/>
                  </a:lnTo>
                  <a:lnTo>
                    <a:pt x="63" y="57"/>
                  </a:lnTo>
                  <a:lnTo>
                    <a:pt x="60" y="57"/>
                  </a:lnTo>
                  <a:lnTo>
                    <a:pt x="57" y="61"/>
                  </a:lnTo>
                  <a:lnTo>
                    <a:pt x="49" y="61"/>
                  </a:lnTo>
                  <a:lnTo>
                    <a:pt x="49" y="66"/>
                  </a:lnTo>
                  <a:lnTo>
                    <a:pt x="46" y="66"/>
                  </a:lnTo>
                  <a:lnTo>
                    <a:pt x="43" y="67"/>
                  </a:lnTo>
                  <a:lnTo>
                    <a:pt x="43" y="71"/>
                  </a:lnTo>
                  <a:lnTo>
                    <a:pt x="43" y="72"/>
                  </a:lnTo>
                  <a:lnTo>
                    <a:pt x="43" y="75"/>
                  </a:lnTo>
                  <a:lnTo>
                    <a:pt x="44" y="78"/>
                  </a:lnTo>
                  <a:lnTo>
                    <a:pt x="42" y="79"/>
                  </a:lnTo>
                  <a:lnTo>
                    <a:pt x="36" y="81"/>
                  </a:lnTo>
                  <a:lnTo>
                    <a:pt x="33" y="83"/>
                  </a:lnTo>
                  <a:lnTo>
                    <a:pt x="33" y="88"/>
                  </a:lnTo>
                  <a:lnTo>
                    <a:pt x="35" y="93"/>
                  </a:lnTo>
                  <a:lnTo>
                    <a:pt x="33" y="94"/>
                  </a:lnTo>
                  <a:lnTo>
                    <a:pt x="30" y="94"/>
                  </a:lnTo>
                  <a:lnTo>
                    <a:pt x="27" y="94"/>
                  </a:lnTo>
                  <a:lnTo>
                    <a:pt x="23" y="91"/>
                  </a:lnTo>
                  <a:lnTo>
                    <a:pt x="19" y="89"/>
                  </a:lnTo>
                  <a:lnTo>
                    <a:pt x="17" y="90"/>
                  </a:lnTo>
                  <a:lnTo>
                    <a:pt x="14" y="93"/>
                  </a:lnTo>
                  <a:lnTo>
                    <a:pt x="11" y="94"/>
                  </a:lnTo>
                  <a:lnTo>
                    <a:pt x="10" y="97"/>
                  </a:lnTo>
                  <a:lnTo>
                    <a:pt x="10" y="100"/>
                  </a:lnTo>
                  <a:lnTo>
                    <a:pt x="14" y="102"/>
                  </a:lnTo>
                  <a:lnTo>
                    <a:pt x="14" y="104"/>
                  </a:lnTo>
                  <a:lnTo>
                    <a:pt x="14" y="107"/>
                  </a:lnTo>
                  <a:lnTo>
                    <a:pt x="14" y="112"/>
                  </a:lnTo>
                  <a:lnTo>
                    <a:pt x="12" y="115"/>
                  </a:lnTo>
                  <a:lnTo>
                    <a:pt x="10" y="116"/>
                  </a:lnTo>
                  <a:lnTo>
                    <a:pt x="7" y="116"/>
                  </a:lnTo>
                  <a:lnTo>
                    <a:pt x="5" y="117"/>
                  </a:lnTo>
                  <a:lnTo>
                    <a:pt x="5" y="117"/>
                  </a:lnTo>
                  <a:lnTo>
                    <a:pt x="4" y="117"/>
                  </a:lnTo>
                  <a:lnTo>
                    <a:pt x="0" y="117"/>
                  </a:lnTo>
                  <a:lnTo>
                    <a:pt x="0" y="118"/>
                  </a:lnTo>
                  <a:lnTo>
                    <a:pt x="0" y="121"/>
                  </a:lnTo>
                  <a:lnTo>
                    <a:pt x="0" y="122"/>
                  </a:lnTo>
                  <a:lnTo>
                    <a:pt x="2" y="121"/>
                  </a:lnTo>
                  <a:lnTo>
                    <a:pt x="52" y="120"/>
                  </a:lnTo>
                  <a:lnTo>
                    <a:pt x="50" y="111"/>
                  </a:lnTo>
                  <a:lnTo>
                    <a:pt x="143" y="105"/>
                  </a:lnTo>
                  <a:lnTo>
                    <a:pt x="192" y="100"/>
                  </a:lnTo>
                  <a:lnTo>
                    <a:pt x="198" y="97"/>
                  </a:lnTo>
                  <a:lnTo>
                    <a:pt x="202" y="94"/>
                  </a:lnTo>
                  <a:close/>
                </a:path>
              </a:pathLst>
            </a:custGeom>
            <a:grpFill/>
            <a:ln w="6350" cap="flat">
              <a:solidFill>
                <a:srgbClr val="FFFFFF"/>
              </a:solidFill>
              <a:prstDash val="solid"/>
              <a:miter lim="800000"/>
              <a:headEnd/>
              <a:tailEnd/>
            </a:ln>
          </p:spPr>
          <p:txBody>
            <a:bodyPr vert="horz" wrap="square" lIns="34972" tIns="17486" rIns="34972" bIns="17486" numCol="1" anchor="t" anchorCtr="0" compatLnSpc="1">
              <a:prstTxWarp prst="textNoShape">
                <a:avLst/>
              </a:prstTxWarp>
            </a:bodyPr>
            <a:lstStyle/>
            <a:p>
              <a:endParaRPr lang="en-US" sz="1377">
                <a:latin typeface="Roboto Light"/>
              </a:endParaRPr>
            </a:p>
          </p:txBody>
        </p:sp>
        <p:sp>
          <p:nvSpPr>
            <p:cNvPr id="555" name="Freeform 46"/>
            <p:cNvSpPr>
              <a:spLocks/>
            </p:cNvSpPr>
            <p:nvPr/>
          </p:nvSpPr>
          <p:spPr bwMode="auto">
            <a:xfrm>
              <a:off x="6706417" y="2426214"/>
              <a:ext cx="362585" cy="315365"/>
            </a:xfrm>
            <a:custGeom>
              <a:avLst/>
              <a:gdLst>
                <a:gd name="T0" fmla="*/ 238 w 254"/>
                <a:gd name="T1" fmla="*/ 190 h 221"/>
                <a:gd name="T2" fmla="*/ 242 w 254"/>
                <a:gd name="T3" fmla="*/ 189 h 221"/>
                <a:gd name="T4" fmla="*/ 244 w 254"/>
                <a:gd name="T5" fmla="*/ 188 h 221"/>
                <a:gd name="T6" fmla="*/ 249 w 254"/>
                <a:gd name="T7" fmla="*/ 187 h 221"/>
                <a:gd name="T8" fmla="*/ 254 w 254"/>
                <a:gd name="T9" fmla="*/ 183 h 221"/>
                <a:gd name="T10" fmla="*/ 254 w 254"/>
                <a:gd name="T11" fmla="*/ 173 h 221"/>
                <a:gd name="T12" fmla="*/ 250 w 254"/>
                <a:gd name="T13" fmla="*/ 168 h 221"/>
                <a:gd name="T14" fmla="*/ 251 w 254"/>
                <a:gd name="T15" fmla="*/ 161 h 221"/>
                <a:gd name="T16" fmla="*/ 243 w 254"/>
                <a:gd name="T17" fmla="*/ 166 h 221"/>
                <a:gd name="T18" fmla="*/ 238 w 254"/>
                <a:gd name="T19" fmla="*/ 156 h 221"/>
                <a:gd name="T20" fmla="*/ 240 w 254"/>
                <a:gd name="T21" fmla="*/ 146 h 221"/>
                <a:gd name="T22" fmla="*/ 232 w 254"/>
                <a:gd name="T23" fmla="*/ 131 h 221"/>
                <a:gd name="T24" fmla="*/ 216 w 254"/>
                <a:gd name="T25" fmla="*/ 124 h 221"/>
                <a:gd name="T26" fmla="*/ 202 w 254"/>
                <a:gd name="T27" fmla="*/ 112 h 221"/>
                <a:gd name="T28" fmla="*/ 204 w 254"/>
                <a:gd name="T29" fmla="*/ 100 h 221"/>
                <a:gd name="T30" fmla="*/ 206 w 254"/>
                <a:gd name="T31" fmla="*/ 91 h 221"/>
                <a:gd name="T32" fmla="*/ 206 w 254"/>
                <a:gd name="T33" fmla="*/ 80 h 221"/>
                <a:gd name="T34" fmla="*/ 196 w 254"/>
                <a:gd name="T35" fmla="*/ 76 h 221"/>
                <a:gd name="T36" fmla="*/ 191 w 254"/>
                <a:gd name="T37" fmla="*/ 81 h 221"/>
                <a:gd name="T38" fmla="*/ 186 w 254"/>
                <a:gd name="T39" fmla="*/ 67 h 221"/>
                <a:gd name="T40" fmla="*/ 163 w 254"/>
                <a:gd name="T41" fmla="*/ 45 h 221"/>
                <a:gd name="T42" fmla="*/ 156 w 254"/>
                <a:gd name="T43" fmla="*/ 22 h 221"/>
                <a:gd name="T44" fmla="*/ 158 w 254"/>
                <a:gd name="T45" fmla="*/ 10 h 221"/>
                <a:gd name="T46" fmla="*/ 0 w 254"/>
                <a:gd name="T47" fmla="*/ 2 h 221"/>
                <a:gd name="T48" fmla="*/ 4 w 254"/>
                <a:gd name="T49" fmla="*/ 6 h 221"/>
                <a:gd name="T50" fmla="*/ 3 w 254"/>
                <a:gd name="T51" fmla="*/ 13 h 221"/>
                <a:gd name="T52" fmla="*/ 5 w 254"/>
                <a:gd name="T53" fmla="*/ 17 h 221"/>
                <a:gd name="T54" fmla="*/ 12 w 254"/>
                <a:gd name="T55" fmla="*/ 25 h 221"/>
                <a:gd name="T56" fmla="*/ 14 w 254"/>
                <a:gd name="T57" fmla="*/ 29 h 221"/>
                <a:gd name="T58" fmla="*/ 20 w 254"/>
                <a:gd name="T59" fmla="*/ 39 h 221"/>
                <a:gd name="T60" fmla="*/ 31 w 254"/>
                <a:gd name="T61" fmla="*/ 39 h 221"/>
                <a:gd name="T62" fmla="*/ 28 w 254"/>
                <a:gd name="T63" fmla="*/ 50 h 221"/>
                <a:gd name="T64" fmla="*/ 31 w 254"/>
                <a:gd name="T65" fmla="*/ 61 h 221"/>
                <a:gd name="T66" fmla="*/ 36 w 254"/>
                <a:gd name="T67" fmla="*/ 69 h 221"/>
                <a:gd name="T68" fmla="*/ 42 w 254"/>
                <a:gd name="T69" fmla="*/ 176 h 221"/>
                <a:gd name="T70" fmla="*/ 215 w 254"/>
                <a:gd name="T71" fmla="*/ 197 h 221"/>
                <a:gd name="T72" fmla="*/ 205 w 254"/>
                <a:gd name="T73" fmla="*/ 221 h 221"/>
                <a:gd name="T74" fmla="*/ 234 w 254"/>
                <a:gd name="T75" fmla="*/ 216 h 221"/>
                <a:gd name="T76" fmla="*/ 237 w 254"/>
                <a:gd name="T77" fmla="*/ 211 h 221"/>
                <a:gd name="T78" fmla="*/ 234 w 254"/>
                <a:gd name="T79" fmla="*/ 206 h 221"/>
                <a:gd name="T80" fmla="*/ 237 w 254"/>
                <a:gd name="T81" fmla="*/ 203 h 221"/>
                <a:gd name="T82" fmla="*/ 238 w 254"/>
                <a:gd name="T83" fmla="*/ 197 h 221"/>
                <a:gd name="T84" fmla="*/ 238 w 254"/>
                <a:gd name="T85" fmla="*/ 193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54" h="221">
                  <a:moveTo>
                    <a:pt x="238" y="193"/>
                  </a:moveTo>
                  <a:cubicBezTo>
                    <a:pt x="238" y="190"/>
                    <a:pt x="238" y="190"/>
                    <a:pt x="238" y="190"/>
                  </a:cubicBezTo>
                  <a:cubicBezTo>
                    <a:pt x="238" y="189"/>
                    <a:pt x="238" y="189"/>
                    <a:pt x="238" y="189"/>
                  </a:cubicBezTo>
                  <a:cubicBezTo>
                    <a:pt x="242" y="189"/>
                    <a:pt x="242" y="189"/>
                    <a:pt x="242" y="189"/>
                  </a:cubicBezTo>
                  <a:cubicBezTo>
                    <a:pt x="243" y="189"/>
                    <a:pt x="243" y="189"/>
                    <a:pt x="243" y="189"/>
                  </a:cubicBezTo>
                  <a:cubicBezTo>
                    <a:pt x="244" y="188"/>
                    <a:pt x="244" y="188"/>
                    <a:pt x="244" y="188"/>
                  </a:cubicBezTo>
                  <a:cubicBezTo>
                    <a:pt x="246" y="187"/>
                    <a:pt x="246" y="187"/>
                    <a:pt x="246" y="187"/>
                  </a:cubicBezTo>
                  <a:cubicBezTo>
                    <a:pt x="249" y="187"/>
                    <a:pt x="249" y="187"/>
                    <a:pt x="249" y="187"/>
                  </a:cubicBezTo>
                  <a:cubicBezTo>
                    <a:pt x="252" y="186"/>
                    <a:pt x="252" y="186"/>
                    <a:pt x="252" y="186"/>
                  </a:cubicBezTo>
                  <a:cubicBezTo>
                    <a:pt x="254" y="183"/>
                    <a:pt x="254" y="183"/>
                    <a:pt x="254" y="183"/>
                  </a:cubicBezTo>
                  <a:cubicBezTo>
                    <a:pt x="254" y="177"/>
                    <a:pt x="254" y="177"/>
                    <a:pt x="254" y="177"/>
                  </a:cubicBezTo>
                  <a:cubicBezTo>
                    <a:pt x="254" y="173"/>
                    <a:pt x="254" y="173"/>
                    <a:pt x="254" y="173"/>
                  </a:cubicBezTo>
                  <a:cubicBezTo>
                    <a:pt x="254" y="171"/>
                    <a:pt x="254" y="171"/>
                    <a:pt x="254" y="171"/>
                  </a:cubicBezTo>
                  <a:cubicBezTo>
                    <a:pt x="250" y="168"/>
                    <a:pt x="250" y="168"/>
                    <a:pt x="250" y="168"/>
                  </a:cubicBezTo>
                  <a:cubicBezTo>
                    <a:pt x="250" y="165"/>
                    <a:pt x="250" y="165"/>
                    <a:pt x="250" y="165"/>
                  </a:cubicBezTo>
                  <a:cubicBezTo>
                    <a:pt x="251" y="161"/>
                    <a:pt x="251" y="161"/>
                    <a:pt x="251" y="161"/>
                  </a:cubicBezTo>
                  <a:cubicBezTo>
                    <a:pt x="246" y="161"/>
                    <a:pt x="246" y="161"/>
                    <a:pt x="246" y="161"/>
                  </a:cubicBezTo>
                  <a:cubicBezTo>
                    <a:pt x="243" y="166"/>
                    <a:pt x="243" y="166"/>
                    <a:pt x="243" y="166"/>
                  </a:cubicBezTo>
                  <a:cubicBezTo>
                    <a:pt x="243" y="161"/>
                    <a:pt x="243" y="161"/>
                    <a:pt x="243" y="161"/>
                  </a:cubicBezTo>
                  <a:cubicBezTo>
                    <a:pt x="238" y="156"/>
                    <a:pt x="238" y="156"/>
                    <a:pt x="238" y="156"/>
                  </a:cubicBezTo>
                  <a:cubicBezTo>
                    <a:pt x="239" y="152"/>
                    <a:pt x="239" y="152"/>
                    <a:pt x="239" y="152"/>
                  </a:cubicBezTo>
                  <a:cubicBezTo>
                    <a:pt x="240" y="146"/>
                    <a:pt x="240" y="146"/>
                    <a:pt x="240" y="146"/>
                  </a:cubicBezTo>
                  <a:cubicBezTo>
                    <a:pt x="236" y="135"/>
                    <a:pt x="236" y="135"/>
                    <a:pt x="236" y="135"/>
                  </a:cubicBezTo>
                  <a:cubicBezTo>
                    <a:pt x="232" y="131"/>
                    <a:pt x="232" y="131"/>
                    <a:pt x="232" y="131"/>
                  </a:cubicBezTo>
                  <a:cubicBezTo>
                    <a:pt x="219" y="122"/>
                    <a:pt x="219" y="122"/>
                    <a:pt x="219" y="122"/>
                  </a:cubicBezTo>
                  <a:cubicBezTo>
                    <a:pt x="216" y="124"/>
                    <a:pt x="216" y="124"/>
                    <a:pt x="216" y="124"/>
                  </a:cubicBezTo>
                  <a:cubicBezTo>
                    <a:pt x="208" y="118"/>
                    <a:pt x="208" y="118"/>
                    <a:pt x="208" y="118"/>
                  </a:cubicBezTo>
                  <a:cubicBezTo>
                    <a:pt x="202" y="112"/>
                    <a:pt x="202" y="112"/>
                    <a:pt x="202" y="112"/>
                  </a:cubicBezTo>
                  <a:cubicBezTo>
                    <a:pt x="202" y="106"/>
                    <a:pt x="202" y="106"/>
                    <a:pt x="202" y="106"/>
                  </a:cubicBezTo>
                  <a:cubicBezTo>
                    <a:pt x="204" y="100"/>
                    <a:pt x="204" y="100"/>
                    <a:pt x="204" y="100"/>
                  </a:cubicBezTo>
                  <a:cubicBezTo>
                    <a:pt x="205" y="96"/>
                    <a:pt x="205" y="96"/>
                    <a:pt x="205" y="96"/>
                  </a:cubicBezTo>
                  <a:cubicBezTo>
                    <a:pt x="206" y="91"/>
                    <a:pt x="206" y="91"/>
                    <a:pt x="206" y="91"/>
                  </a:cubicBezTo>
                  <a:cubicBezTo>
                    <a:pt x="209" y="84"/>
                    <a:pt x="209" y="84"/>
                    <a:pt x="209" y="84"/>
                  </a:cubicBezTo>
                  <a:cubicBezTo>
                    <a:pt x="206" y="80"/>
                    <a:pt x="206" y="80"/>
                    <a:pt x="206" y="80"/>
                  </a:cubicBezTo>
                  <a:cubicBezTo>
                    <a:pt x="202" y="76"/>
                    <a:pt x="202" y="76"/>
                    <a:pt x="202" y="76"/>
                  </a:cubicBezTo>
                  <a:cubicBezTo>
                    <a:pt x="196" y="76"/>
                    <a:pt x="196" y="76"/>
                    <a:pt x="196" y="76"/>
                  </a:cubicBezTo>
                  <a:cubicBezTo>
                    <a:pt x="193" y="78"/>
                    <a:pt x="193" y="78"/>
                    <a:pt x="193" y="78"/>
                  </a:cubicBezTo>
                  <a:cubicBezTo>
                    <a:pt x="191" y="81"/>
                    <a:pt x="191" y="81"/>
                    <a:pt x="191" y="81"/>
                  </a:cubicBezTo>
                  <a:cubicBezTo>
                    <a:pt x="186" y="76"/>
                    <a:pt x="186" y="76"/>
                    <a:pt x="186" y="76"/>
                  </a:cubicBezTo>
                  <a:cubicBezTo>
                    <a:pt x="186" y="67"/>
                    <a:pt x="186" y="67"/>
                    <a:pt x="186" y="67"/>
                  </a:cubicBezTo>
                  <a:cubicBezTo>
                    <a:pt x="181" y="60"/>
                    <a:pt x="181" y="60"/>
                    <a:pt x="181" y="60"/>
                  </a:cubicBezTo>
                  <a:cubicBezTo>
                    <a:pt x="163" y="45"/>
                    <a:pt x="163" y="45"/>
                    <a:pt x="163" y="45"/>
                  </a:cubicBezTo>
                  <a:cubicBezTo>
                    <a:pt x="156" y="33"/>
                    <a:pt x="156" y="33"/>
                    <a:pt x="156" y="33"/>
                  </a:cubicBezTo>
                  <a:cubicBezTo>
                    <a:pt x="156" y="22"/>
                    <a:pt x="156" y="22"/>
                    <a:pt x="156" y="22"/>
                  </a:cubicBezTo>
                  <a:cubicBezTo>
                    <a:pt x="156" y="11"/>
                    <a:pt x="156" y="11"/>
                    <a:pt x="156" y="11"/>
                  </a:cubicBezTo>
                  <a:cubicBezTo>
                    <a:pt x="158" y="10"/>
                    <a:pt x="158" y="10"/>
                    <a:pt x="158" y="10"/>
                  </a:cubicBezTo>
                  <a:cubicBezTo>
                    <a:pt x="146" y="0"/>
                    <a:pt x="146" y="0"/>
                    <a:pt x="146" y="0"/>
                  </a:cubicBezTo>
                  <a:cubicBezTo>
                    <a:pt x="0" y="2"/>
                    <a:pt x="0" y="2"/>
                    <a:pt x="0" y="2"/>
                  </a:cubicBezTo>
                  <a:cubicBezTo>
                    <a:pt x="1" y="4"/>
                    <a:pt x="1" y="4"/>
                    <a:pt x="1" y="4"/>
                  </a:cubicBezTo>
                  <a:cubicBezTo>
                    <a:pt x="4" y="6"/>
                    <a:pt x="4" y="6"/>
                    <a:pt x="4" y="6"/>
                  </a:cubicBezTo>
                  <a:cubicBezTo>
                    <a:pt x="5" y="11"/>
                    <a:pt x="5" y="11"/>
                    <a:pt x="5" y="11"/>
                  </a:cubicBezTo>
                  <a:cubicBezTo>
                    <a:pt x="3" y="13"/>
                    <a:pt x="3" y="13"/>
                    <a:pt x="3" y="13"/>
                  </a:cubicBezTo>
                  <a:cubicBezTo>
                    <a:pt x="5" y="16"/>
                    <a:pt x="5" y="16"/>
                    <a:pt x="5" y="16"/>
                  </a:cubicBezTo>
                  <a:cubicBezTo>
                    <a:pt x="5" y="16"/>
                    <a:pt x="4" y="16"/>
                    <a:pt x="5" y="17"/>
                  </a:cubicBezTo>
                  <a:cubicBezTo>
                    <a:pt x="6" y="18"/>
                    <a:pt x="11" y="19"/>
                    <a:pt x="11" y="19"/>
                  </a:cubicBezTo>
                  <a:cubicBezTo>
                    <a:pt x="12" y="25"/>
                    <a:pt x="12" y="25"/>
                    <a:pt x="12" y="25"/>
                  </a:cubicBezTo>
                  <a:cubicBezTo>
                    <a:pt x="14" y="29"/>
                    <a:pt x="14" y="29"/>
                    <a:pt x="14" y="29"/>
                  </a:cubicBezTo>
                  <a:cubicBezTo>
                    <a:pt x="14" y="29"/>
                    <a:pt x="14" y="29"/>
                    <a:pt x="14" y="29"/>
                  </a:cubicBezTo>
                  <a:cubicBezTo>
                    <a:pt x="18" y="35"/>
                    <a:pt x="18" y="35"/>
                    <a:pt x="18" y="35"/>
                  </a:cubicBezTo>
                  <a:cubicBezTo>
                    <a:pt x="20" y="39"/>
                    <a:pt x="20" y="39"/>
                    <a:pt x="20" y="39"/>
                  </a:cubicBezTo>
                  <a:cubicBezTo>
                    <a:pt x="29" y="39"/>
                    <a:pt x="29" y="39"/>
                    <a:pt x="29" y="39"/>
                  </a:cubicBezTo>
                  <a:cubicBezTo>
                    <a:pt x="31" y="39"/>
                    <a:pt x="31" y="39"/>
                    <a:pt x="31" y="39"/>
                  </a:cubicBezTo>
                  <a:cubicBezTo>
                    <a:pt x="31" y="44"/>
                    <a:pt x="31" y="44"/>
                    <a:pt x="31" y="44"/>
                  </a:cubicBezTo>
                  <a:cubicBezTo>
                    <a:pt x="28" y="50"/>
                    <a:pt x="28" y="50"/>
                    <a:pt x="28" y="50"/>
                  </a:cubicBezTo>
                  <a:cubicBezTo>
                    <a:pt x="25" y="55"/>
                    <a:pt x="25" y="55"/>
                    <a:pt x="25" y="55"/>
                  </a:cubicBezTo>
                  <a:cubicBezTo>
                    <a:pt x="31" y="61"/>
                    <a:pt x="31" y="61"/>
                    <a:pt x="31" y="61"/>
                  </a:cubicBezTo>
                  <a:cubicBezTo>
                    <a:pt x="33" y="67"/>
                    <a:pt x="33" y="67"/>
                    <a:pt x="33" y="67"/>
                  </a:cubicBezTo>
                  <a:cubicBezTo>
                    <a:pt x="36" y="69"/>
                    <a:pt x="36" y="69"/>
                    <a:pt x="36" y="69"/>
                  </a:cubicBezTo>
                  <a:cubicBezTo>
                    <a:pt x="42" y="72"/>
                    <a:pt x="42" y="72"/>
                    <a:pt x="42" y="72"/>
                  </a:cubicBezTo>
                  <a:cubicBezTo>
                    <a:pt x="42" y="176"/>
                    <a:pt x="42" y="176"/>
                    <a:pt x="42" y="176"/>
                  </a:cubicBezTo>
                  <a:cubicBezTo>
                    <a:pt x="42" y="201"/>
                    <a:pt x="42" y="201"/>
                    <a:pt x="42" y="201"/>
                  </a:cubicBezTo>
                  <a:cubicBezTo>
                    <a:pt x="215" y="197"/>
                    <a:pt x="215" y="197"/>
                    <a:pt x="215" y="197"/>
                  </a:cubicBezTo>
                  <a:cubicBezTo>
                    <a:pt x="216" y="203"/>
                    <a:pt x="216" y="203"/>
                    <a:pt x="216" y="203"/>
                  </a:cubicBezTo>
                  <a:cubicBezTo>
                    <a:pt x="205" y="221"/>
                    <a:pt x="205" y="221"/>
                    <a:pt x="205" y="221"/>
                  </a:cubicBezTo>
                  <a:cubicBezTo>
                    <a:pt x="233" y="219"/>
                    <a:pt x="233" y="219"/>
                    <a:pt x="233" y="219"/>
                  </a:cubicBezTo>
                  <a:cubicBezTo>
                    <a:pt x="234" y="216"/>
                    <a:pt x="234" y="216"/>
                    <a:pt x="234" y="216"/>
                  </a:cubicBezTo>
                  <a:cubicBezTo>
                    <a:pt x="236" y="213"/>
                    <a:pt x="236" y="213"/>
                    <a:pt x="236" y="213"/>
                  </a:cubicBezTo>
                  <a:cubicBezTo>
                    <a:pt x="236" y="213"/>
                    <a:pt x="238" y="212"/>
                    <a:pt x="237" y="211"/>
                  </a:cubicBezTo>
                  <a:cubicBezTo>
                    <a:pt x="237" y="210"/>
                    <a:pt x="235" y="207"/>
                    <a:pt x="235" y="207"/>
                  </a:cubicBezTo>
                  <a:cubicBezTo>
                    <a:pt x="234" y="206"/>
                    <a:pt x="234" y="206"/>
                    <a:pt x="234" y="206"/>
                  </a:cubicBezTo>
                  <a:cubicBezTo>
                    <a:pt x="235" y="204"/>
                    <a:pt x="235" y="204"/>
                    <a:pt x="235" y="204"/>
                  </a:cubicBezTo>
                  <a:cubicBezTo>
                    <a:pt x="237" y="203"/>
                    <a:pt x="237" y="203"/>
                    <a:pt x="237" y="203"/>
                  </a:cubicBezTo>
                  <a:cubicBezTo>
                    <a:pt x="238" y="200"/>
                    <a:pt x="238" y="200"/>
                    <a:pt x="238" y="200"/>
                  </a:cubicBezTo>
                  <a:cubicBezTo>
                    <a:pt x="238" y="197"/>
                    <a:pt x="238" y="197"/>
                    <a:pt x="238" y="197"/>
                  </a:cubicBezTo>
                  <a:cubicBezTo>
                    <a:pt x="238" y="194"/>
                    <a:pt x="238" y="194"/>
                    <a:pt x="238" y="194"/>
                  </a:cubicBezTo>
                  <a:lnTo>
                    <a:pt x="238" y="193"/>
                  </a:lnTo>
                  <a:close/>
                </a:path>
              </a:pathLst>
            </a:custGeom>
            <a:grpFill/>
            <a:ln w="6350" cap="flat">
              <a:solidFill>
                <a:srgbClr val="FFFFFF"/>
              </a:solidFill>
              <a:prstDash val="solid"/>
              <a:miter lim="800000"/>
              <a:headEnd/>
              <a:tailEnd/>
            </a:ln>
          </p:spPr>
          <p:txBody>
            <a:bodyPr vert="horz" wrap="square" lIns="34972" tIns="17486" rIns="34972" bIns="17486" numCol="1" anchor="t" anchorCtr="0" compatLnSpc="1">
              <a:prstTxWarp prst="textNoShape">
                <a:avLst/>
              </a:prstTxWarp>
            </a:bodyPr>
            <a:lstStyle/>
            <a:p>
              <a:endParaRPr lang="en-US" sz="1377">
                <a:latin typeface="Roboto Light"/>
              </a:endParaRPr>
            </a:p>
          </p:txBody>
        </p:sp>
        <p:sp>
          <p:nvSpPr>
            <p:cNvPr id="556" name="Freeform 47"/>
            <p:cNvSpPr>
              <a:spLocks/>
            </p:cNvSpPr>
            <p:nvPr/>
          </p:nvSpPr>
          <p:spPr bwMode="auto">
            <a:xfrm>
              <a:off x="6642332" y="1820781"/>
              <a:ext cx="350780" cy="408119"/>
            </a:xfrm>
            <a:custGeom>
              <a:avLst/>
              <a:gdLst>
                <a:gd name="T0" fmla="*/ 139 w 208"/>
                <a:gd name="T1" fmla="*/ 135 h 242"/>
                <a:gd name="T2" fmla="*/ 144 w 208"/>
                <a:gd name="T3" fmla="*/ 107 h 242"/>
                <a:gd name="T4" fmla="*/ 169 w 208"/>
                <a:gd name="T5" fmla="*/ 80 h 242"/>
                <a:gd name="T6" fmla="*/ 208 w 208"/>
                <a:gd name="T7" fmla="*/ 55 h 242"/>
                <a:gd name="T8" fmla="*/ 183 w 208"/>
                <a:gd name="T9" fmla="*/ 52 h 242"/>
                <a:gd name="T10" fmla="*/ 166 w 208"/>
                <a:gd name="T11" fmla="*/ 52 h 242"/>
                <a:gd name="T12" fmla="*/ 154 w 208"/>
                <a:gd name="T13" fmla="*/ 55 h 242"/>
                <a:gd name="T14" fmla="*/ 147 w 208"/>
                <a:gd name="T15" fmla="*/ 48 h 242"/>
                <a:gd name="T16" fmla="*/ 133 w 208"/>
                <a:gd name="T17" fmla="*/ 45 h 242"/>
                <a:gd name="T18" fmla="*/ 128 w 208"/>
                <a:gd name="T19" fmla="*/ 42 h 242"/>
                <a:gd name="T20" fmla="*/ 114 w 208"/>
                <a:gd name="T21" fmla="*/ 36 h 242"/>
                <a:gd name="T22" fmla="*/ 123 w 208"/>
                <a:gd name="T23" fmla="*/ 36 h 242"/>
                <a:gd name="T24" fmla="*/ 114 w 208"/>
                <a:gd name="T25" fmla="*/ 35 h 242"/>
                <a:gd name="T26" fmla="*/ 105 w 208"/>
                <a:gd name="T27" fmla="*/ 35 h 242"/>
                <a:gd name="T28" fmla="*/ 97 w 208"/>
                <a:gd name="T29" fmla="*/ 39 h 242"/>
                <a:gd name="T30" fmla="*/ 87 w 208"/>
                <a:gd name="T31" fmla="*/ 34 h 242"/>
                <a:gd name="T32" fmla="*/ 80 w 208"/>
                <a:gd name="T33" fmla="*/ 34 h 242"/>
                <a:gd name="T34" fmla="*/ 68 w 208"/>
                <a:gd name="T35" fmla="*/ 24 h 242"/>
                <a:gd name="T36" fmla="*/ 66 w 208"/>
                <a:gd name="T37" fmla="*/ 20 h 242"/>
                <a:gd name="T38" fmla="*/ 58 w 208"/>
                <a:gd name="T39" fmla="*/ 20 h 242"/>
                <a:gd name="T40" fmla="*/ 54 w 208"/>
                <a:gd name="T41" fmla="*/ 16 h 242"/>
                <a:gd name="T42" fmla="*/ 58 w 208"/>
                <a:gd name="T43" fmla="*/ 8 h 242"/>
                <a:gd name="T44" fmla="*/ 60 w 208"/>
                <a:gd name="T45" fmla="*/ 2 h 242"/>
                <a:gd name="T46" fmla="*/ 56 w 208"/>
                <a:gd name="T47" fmla="*/ 0 h 242"/>
                <a:gd name="T48" fmla="*/ 54 w 208"/>
                <a:gd name="T49" fmla="*/ 12 h 242"/>
                <a:gd name="T50" fmla="*/ 0 w 208"/>
                <a:gd name="T51" fmla="*/ 16 h 242"/>
                <a:gd name="T52" fmla="*/ 1 w 208"/>
                <a:gd name="T53" fmla="*/ 23 h 242"/>
                <a:gd name="T54" fmla="*/ 4 w 208"/>
                <a:gd name="T55" fmla="*/ 26 h 242"/>
                <a:gd name="T56" fmla="*/ 3 w 208"/>
                <a:gd name="T57" fmla="*/ 31 h 242"/>
                <a:gd name="T58" fmla="*/ 1 w 208"/>
                <a:gd name="T59" fmla="*/ 34 h 242"/>
                <a:gd name="T60" fmla="*/ 2 w 208"/>
                <a:gd name="T61" fmla="*/ 40 h 242"/>
                <a:gd name="T62" fmla="*/ 1 w 208"/>
                <a:gd name="T63" fmla="*/ 51 h 242"/>
                <a:gd name="T64" fmla="*/ 6 w 208"/>
                <a:gd name="T65" fmla="*/ 64 h 242"/>
                <a:gd name="T66" fmla="*/ 9 w 208"/>
                <a:gd name="T67" fmla="*/ 78 h 242"/>
                <a:gd name="T68" fmla="*/ 10 w 208"/>
                <a:gd name="T69" fmla="*/ 104 h 242"/>
                <a:gd name="T70" fmla="*/ 12 w 208"/>
                <a:gd name="T71" fmla="*/ 114 h 242"/>
                <a:gd name="T72" fmla="*/ 12 w 208"/>
                <a:gd name="T73" fmla="*/ 122 h 242"/>
                <a:gd name="T74" fmla="*/ 17 w 208"/>
                <a:gd name="T75" fmla="*/ 127 h 242"/>
                <a:gd name="T76" fmla="*/ 18 w 208"/>
                <a:gd name="T77" fmla="*/ 136 h 242"/>
                <a:gd name="T78" fmla="*/ 16 w 208"/>
                <a:gd name="T79" fmla="*/ 142 h 242"/>
                <a:gd name="T80" fmla="*/ 17 w 208"/>
                <a:gd name="T81" fmla="*/ 144 h 242"/>
                <a:gd name="T82" fmla="*/ 11 w 208"/>
                <a:gd name="T83" fmla="*/ 150 h 242"/>
                <a:gd name="T84" fmla="*/ 8 w 208"/>
                <a:gd name="T85" fmla="*/ 154 h 242"/>
                <a:gd name="T86" fmla="*/ 9 w 208"/>
                <a:gd name="T87" fmla="*/ 158 h 242"/>
                <a:gd name="T88" fmla="*/ 12 w 208"/>
                <a:gd name="T89" fmla="*/ 163 h 242"/>
                <a:gd name="T90" fmla="*/ 18 w 208"/>
                <a:gd name="T91" fmla="*/ 167 h 242"/>
                <a:gd name="T92" fmla="*/ 18 w 208"/>
                <a:gd name="T93" fmla="*/ 242 h 242"/>
                <a:gd name="T94" fmla="*/ 173 w 208"/>
                <a:gd name="T95" fmla="*/ 233 h 242"/>
                <a:gd name="T96" fmla="*/ 166 w 208"/>
                <a:gd name="T97" fmla="*/ 220 h 242"/>
                <a:gd name="T98" fmla="*/ 157 w 208"/>
                <a:gd name="T99" fmla="*/ 213 h 242"/>
                <a:gd name="T100" fmla="*/ 138 w 208"/>
                <a:gd name="T101" fmla="*/ 197 h 242"/>
                <a:gd name="T102" fmla="*/ 125 w 208"/>
                <a:gd name="T103" fmla="*/ 189 h 242"/>
                <a:gd name="T104" fmla="*/ 128 w 208"/>
                <a:gd name="T105" fmla="*/ 159 h 242"/>
                <a:gd name="T106" fmla="*/ 122 w 208"/>
                <a:gd name="T107" fmla="*/ 154 h 242"/>
                <a:gd name="T108" fmla="*/ 128 w 208"/>
                <a:gd name="T109" fmla="*/ 141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8" h="242">
                  <a:moveTo>
                    <a:pt x="128" y="141"/>
                  </a:moveTo>
                  <a:lnTo>
                    <a:pt x="139" y="135"/>
                  </a:lnTo>
                  <a:lnTo>
                    <a:pt x="139" y="111"/>
                  </a:lnTo>
                  <a:lnTo>
                    <a:pt x="144" y="107"/>
                  </a:lnTo>
                  <a:lnTo>
                    <a:pt x="161" y="91"/>
                  </a:lnTo>
                  <a:lnTo>
                    <a:pt x="169" y="80"/>
                  </a:lnTo>
                  <a:lnTo>
                    <a:pt x="185" y="69"/>
                  </a:lnTo>
                  <a:lnTo>
                    <a:pt x="208" y="55"/>
                  </a:lnTo>
                  <a:lnTo>
                    <a:pt x="200" y="53"/>
                  </a:lnTo>
                  <a:lnTo>
                    <a:pt x="183" y="52"/>
                  </a:lnTo>
                  <a:lnTo>
                    <a:pt x="169" y="49"/>
                  </a:lnTo>
                  <a:lnTo>
                    <a:pt x="166" y="52"/>
                  </a:lnTo>
                  <a:lnTo>
                    <a:pt x="162" y="55"/>
                  </a:lnTo>
                  <a:lnTo>
                    <a:pt x="154" y="55"/>
                  </a:lnTo>
                  <a:lnTo>
                    <a:pt x="151" y="51"/>
                  </a:lnTo>
                  <a:lnTo>
                    <a:pt x="147" y="48"/>
                  </a:lnTo>
                  <a:lnTo>
                    <a:pt x="136" y="45"/>
                  </a:lnTo>
                  <a:lnTo>
                    <a:pt x="133" y="45"/>
                  </a:lnTo>
                  <a:lnTo>
                    <a:pt x="129" y="43"/>
                  </a:lnTo>
                  <a:lnTo>
                    <a:pt x="128" y="42"/>
                  </a:lnTo>
                  <a:lnTo>
                    <a:pt x="119" y="41"/>
                  </a:lnTo>
                  <a:lnTo>
                    <a:pt x="114" y="36"/>
                  </a:lnTo>
                  <a:lnTo>
                    <a:pt x="120" y="39"/>
                  </a:lnTo>
                  <a:lnTo>
                    <a:pt x="123" y="36"/>
                  </a:lnTo>
                  <a:lnTo>
                    <a:pt x="119" y="35"/>
                  </a:lnTo>
                  <a:lnTo>
                    <a:pt x="114" y="35"/>
                  </a:lnTo>
                  <a:lnTo>
                    <a:pt x="109" y="35"/>
                  </a:lnTo>
                  <a:lnTo>
                    <a:pt x="105" y="35"/>
                  </a:lnTo>
                  <a:lnTo>
                    <a:pt x="100" y="35"/>
                  </a:lnTo>
                  <a:lnTo>
                    <a:pt x="97" y="39"/>
                  </a:lnTo>
                  <a:lnTo>
                    <a:pt x="93" y="39"/>
                  </a:lnTo>
                  <a:lnTo>
                    <a:pt x="87" y="34"/>
                  </a:lnTo>
                  <a:lnTo>
                    <a:pt x="84" y="34"/>
                  </a:lnTo>
                  <a:lnTo>
                    <a:pt x="80" y="34"/>
                  </a:lnTo>
                  <a:lnTo>
                    <a:pt x="73" y="32"/>
                  </a:lnTo>
                  <a:lnTo>
                    <a:pt x="68" y="24"/>
                  </a:lnTo>
                  <a:lnTo>
                    <a:pt x="68" y="24"/>
                  </a:lnTo>
                  <a:lnTo>
                    <a:pt x="66" y="20"/>
                  </a:lnTo>
                  <a:lnTo>
                    <a:pt x="62" y="20"/>
                  </a:lnTo>
                  <a:lnTo>
                    <a:pt x="58" y="20"/>
                  </a:lnTo>
                  <a:lnTo>
                    <a:pt x="55" y="20"/>
                  </a:lnTo>
                  <a:lnTo>
                    <a:pt x="54" y="16"/>
                  </a:lnTo>
                  <a:lnTo>
                    <a:pt x="57" y="12"/>
                  </a:lnTo>
                  <a:lnTo>
                    <a:pt x="58" y="8"/>
                  </a:lnTo>
                  <a:lnTo>
                    <a:pt x="62" y="5"/>
                  </a:lnTo>
                  <a:lnTo>
                    <a:pt x="60" y="2"/>
                  </a:lnTo>
                  <a:lnTo>
                    <a:pt x="60" y="2"/>
                  </a:lnTo>
                  <a:lnTo>
                    <a:pt x="56" y="0"/>
                  </a:lnTo>
                  <a:lnTo>
                    <a:pt x="56" y="10"/>
                  </a:lnTo>
                  <a:lnTo>
                    <a:pt x="54" y="12"/>
                  </a:lnTo>
                  <a:lnTo>
                    <a:pt x="52" y="16"/>
                  </a:lnTo>
                  <a:lnTo>
                    <a:pt x="0" y="16"/>
                  </a:lnTo>
                  <a:lnTo>
                    <a:pt x="1" y="20"/>
                  </a:lnTo>
                  <a:lnTo>
                    <a:pt x="1" y="23"/>
                  </a:lnTo>
                  <a:lnTo>
                    <a:pt x="1" y="24"/>
                  </a:lnTo>
                  <a:lnTo>
                    <a:pt x="4" y="26"/>
                  </a:lnTo>
                  <a:lnTo>
                    <a:pt x="4" y="30"/>
                  </a:lnTo>
                  <a:lnTo>
                    <a:pt x="3" y="31"/>
                  </a:lnTo>
                  <a:lnTo>
                    <a:pt x="1" y="33"/>
                  </a:lnTo>
                  <a:lnTo>
                    <a:pt x="1" y="34"/>
                  </a:lnTo>
                  <a:lnTo>
                    <a:pt x="1" y="38"/>
                  </a:lnTo>
                  <a:lnTo>
                    <a:pt x="2" y="40"/>
                  </a:lnTo>
                  <a:lnTo>
                    <a:pt x="3" y="45"/>
                  </a:lnTo>
                  <a:lnTo>
                    <a:pt x="1" y="51"/>
                  </a:lnTo>
                  <a:lnTo>
                    <a:pt x="3" y="56"/>
                  </a:lnTo>
                  <a:lnTo>
                    <a:pt x="6" y="64"/>
                  </a:lnTo>
                  <a:lnTo>
                    <a:pt x="9" y="70"/>
                  </a:lnTo>
                  <a:lnTo>
                    <a:pt x="9" y="78"/>
                  </a:lnTo>
                  <a:lnTo>
                    <a:pt x="10" y="92"/>
                  </a:lnTo>
                  <a:lnTo>
                    <a:pt x="10" y="104"/>
                  </a:lnTo>
                  <a:lnTo>
                    <a:pt x="10" y="112"/>
                  </a:lnTo>
                  <a:lnTo>
                    <a:pt x="12" y="114"/>
                  </a:lnTo>
                  <a:lnTo>
                    <a:pt x="12" y="116"/>
                  </a:lnTo>
                  <a:lnTo>
                    <a:pt x="12" y="122"/>
                  </a:lnTo>
                  <a:lnTo>
                    <a:pt x="15" y="124"/>
                  </a:lnTo>
                  <a:lnTo>
                    <a:pt x="17" y="127"/>
                  </a:lnTo>
                  <a:lnTo>
                    <a:pt x="18" y="132"/>
                  </a:lnTo>
                  <a:lnTo>
                    <a:pt x="18" y="136"/>
                  </a:lnTo>
                  <a:lnTo>
                    <a:pt x="18" y="141"/>
                  </a:lnTo>
                  <a:lnTo>
                    <a:pt x="16" y="142"/>
                  </a:lnTo>
                  <a:lnTo>
                    <a:pt x="16" y="142"/>
                  </a:lnTo>
                  <a:lnTo>
                    <a:pt x="17" y="144"/>
                  </a:lnTo>
                  <a:lnTo>
                    <a:pt x="13" y="147"/>
                  </a:lnTo>
                  <a:lnTo>
                    <a:pt x="11" y="150"/>
                  </a:lnTo>
                  <a:lnTo>
                    <a:pt x="8" y="152"/>
                  </a:lnTo>
                  <a:lnTo>
                    <a:pt x="8" y="154"/>
                  </a:lnTo>
                  <a:lnTo>
                    <a:pt x="8" y="156"/>
                  </a:lnTo>
                  <a:lnTo>
                    <a:pt x="9" y="158"/>
                  </a:lnTo>
                  <a:lnTo>
                    <a:pt x="12" y="160"/>
                  </a:lnTo>
                  <a:lnTo>
                    <a:pt x="12" y="163"/>
                  </a:lnTo>
                  <a:lnTo>
                    <a:pt x="17" y="164"/>
                  </a:lnTo>
                  <a:lnTo>
                    <a:pt x="18" y="167"/>
                  </a:lnTo>
                  <a:lnTo>
                    <a:pt x="21" y="169"/>
                  </a:lnTo>
                  <a:lnTo>
                    <a:pt x="18" y="242"/>
                  </a:lnTo>
                  <a:lnTo>
                    <a:pt x="172" y="239"/>
                  </a:lnTo>
                  <a:lnTo>
                    <a:pt x="173" y="233"/>
                  </a:lnTo>
                  <a:lnTo>
                    <a:pt x="172" y="227"/>
                  </a:lnTo>
                  <a:lnTo>
                    <a:pt x="166" y="220"/>
                  </a:lnTo>
                  <a:lnTo>
                    <a:pt x="160" y="216"/>
                  </a:lnTo>
                  <a:lnTo>
                    <a:pt x="157" y="213"/>
                  </a:lnTo>
                  <a:lnTo>
                    <a:pt x="150" y="204"/>
                  </a:lnTo>
                  <a:lnTo>
                    <a:pt x="138" y="197"/>
                  </a:lnTo>
                  <a:lnTo>
                    <a:pt x="130" y="193"/>
                  </a:lnTo>
                  <a:lnTo>
                    <a:pt x="125" y="189"/>
                  </a:lnTo>
                  <a:lnTo>
                    <a:pt x="126" y="174"/>
                  </a:lnTo>
                  <a:lnTo>
                    <a:pt x="128" y="159"/>
                  </a:lnTo>
                  <a:lnTo>
                    <a:pt x="126" y="159"/>
                  </a:lnTo>
                  <a:lnTo>
                    <a:pt x="122" y="154"/>
                  </a:lnTo>
                  <a:lnTo>
                    <a:pt x="126" y="145"/>
                  </a:lnTo>
                  <a:lnTo>
                    <a:pt x="128" y="141"/>
                  </a:lnTo>
                  <a:close/>
                </a:path>
              </a:pathLst>
            </a:custGeom>
            <a:grpFill/>
            <a:ln w="6350" cap="flat">
              <a:solidFill>
                <a:srgbClr val="FFFFFF"/>
              </a:solidFill>
              <a:prstDash val="solid"/>
              <a:miter lim="800000"/>
              <a:headEnd/>
              <a:tailEnd/>
            </a:ln>
          </p:spPr>
          <p:txBody>
            <a:bodyPr vert="horz" wrap="square" lIns="34972" tIns="17486" rIns="34972" bIns="17486" numCol="1" anchor="t" anchorCtr="0" compatLnSpc="1">
              <a:prstTxWarp prst="textNoShape">
                <a:avLst/>
              </a:prstTxWarp>
            </a:bodyPr>
            <a:lstStyle/>
            <a:p>
              <a:endParaRPr lang="en-US" sz="1377">
                <a:latin typeface="Roboto Light"/>
              </a:endParaRPr>
            </a:p>
          </p:txBody>
        </p:sp>
        <p:sp>
          <p:nvSpPr>
            <p:cNvPr id="557" name="Line 48"/>
            <p:cNvSpPr>
              <a:spLocks noChangeShapeType="1"/>
            </p:cNvSpPr>
            <p:nvPr/>
          </p:nvSpPr>
          <p:spPr bwMode="auto">
            <a:xfrm>
              <a:off x="6881808" y="2014722"/>
              <a:ext cx="0" cy="0"/>
            </a:xfrm>
            <a:prstGeom prst="line">
              <a:avLst/>
            </a:prstGeom>
            <a:grpFill/>
            <a:ln w="6350">
              <a:solidFill>
                <a:srgbClr val="000000"/>
              </a:solidFill>
              <a:round/>
              <a:headEnd/>
              <a:tailEnd/>
            </a:ln>
            <a:extLst/>
          </p:spPr>
          <p:txBody>
            <a:bodyPr vert="horz" wrap="square" lIns="34972" tIns="17486" rIns="34972" bIns="17486" numCol="1" anchor="t" anchorCtr="0" compatLnSpc="1">
              <a:prstTxWarp prst="textNoShape">
                <a:avLst/>
              </a:prstTxWarp>
            </a:bodyPr>
            <a:lstStyle/>
            <a:p>
              <a:endParaRPr lang="en-US" sz="1377">
                <a:latin typeface="Roboto Light"/>
              </a:endParaRPr>
            </a:p>
          </p:txBody>
        </p:sp>
        <p:sp>
          <p:nvSpPr>
            <p:cNvPr id="558" name="Line 49"/>
            <p:cNvSpPr>
              <a:spLocks noChangeShapeType="1"/>
            </p:cNvSpPr>
            <p:nvPr/>
          </p:nvSpPr>
          <p:spPr bwMode="auto">
            <a:xfrm>
              <a:off x="6881808" y="2014722"/>
              <a:ext cx="0" cy="0"/>
            </a:xfrm>
            <a:prstGeom prst="line">
              <a:avLst/>
            </a:prstGeom>
            <a:grpFill/>
            <a:ln w="6350" cap="flat">
              <a:solidFill>
                <a:srgbClr val="FFFFFF"/>
              </a:solidFill>
              <a:prstDash val="solid"/>
              <a:miter lim="800000"/>
              <a:headEnd/>
              <a:tailEnd/>
            </a:ln>
            <a:extLst/>
          </p:spPr>
          <p:txBody>
            <a:bodyPr vert="horz" wrap="square" lIns="34972" tIns="17486" rIns="34972" bIns="17486" numCol="1" anchor="t" anchorCtr="0" compatLnSpc="1">
              <a:prstTxWarp prst="textNoShape">
                <a:avLst/>
              </a:prstTxWarp>
            </a:bodyPr>
            <a:lstStyle/>
            <a:p>
              <a:endParaRPr lang="en-US" sz="1377">
                <a:latin typeface="Roboto Light"/>
              </a:endParaRPr>
            </a:p>
          </p:txBody>
        </p:sp>
        <p:sp>
          <p:nvSpPr>
            <p:cNvPr id="559" name="Freeform 50"/>
            <p:cNvSpPr>
              <a:spLocks/>
            </p:cNvSpPr>
            <p:nvPr/>
          </p:nvSpPr>
          <p:spPr bwMode="auto">
            <a:xfrm>
              <a:off x="6964444" y="1940519"/>
              <a:ext cx="409805" cy="386196"/>
            </a:xfrm>
            <a:custGeom>
              <a:avLst/>
              <a:gdLst>
                <a:gd name="T0" fmla="*/ 12 w 287"/>
                <a:gd name="T1" fmla="*/ 44 h 270"/>
                <a:gd name="T2" fmla="*/ 29 w 287"/>
                <a:gd name="T3" fmla="*/ 36 h 270"/>
                <a:gd name="T4" fmla="*/ 52 w 287"/>
                <a:gd name="T5" fmla="*/ 17 h 270"/>
                <a:gd name="T6" fmla="*/ 77 w 287"/>
                <a:gd name="T7" fmla="*/ 0 h 270"/>
                <a:gd name="T8" fmla="*/ 75 w 287"/>
                <a:gd name="T9" fmla="*/ 6 h 270"/>
                <a:gd name="T10" fmla="*/ 65 w 287"/>
                <a:gd name="T11" fmla="*/ 19 h 270"/>
                <a:gd name="T12" fmla="*/ 67 w 287"/>
                <a:gd name="T13" fmla="*/ 29 h 270"/>
                <a:gd name="T14" fmla="*/ 77 w 287"/>
                <a:gd name="T15" fmla="*/ 28 h 270"/>
                <a:gd name="T16" fmla="*/ 111 w 287"/>
                <a:gd name="T17" fmla="*/ 45 h 270"/>
                <a:gd name="T18" fmla="*/ 135 w 287"/>
                <a:gd name="T19" fmla="*/ 39 h 270"/>
                <a:gd name="T20" fmla="*/ 169 w 287"/>
                <a:gd name="T21" fmla="*/ 28 h 270"/>
                <a:gd name="T22" fmla="*/ 198 w 287"/>
                <a:gd name="T23" fmla="*/ 38 h 270"/>
                <a:gd name="T24" fmla="*/ 217 w 287"/>
                <a:gd name="T25" fmla="*/ 55 h 270"/>
                <a:gd name="T26" fmla="*/ 232 w 287"/>
                <a:gd name="T27" fmla="*/ 56 h 270"/>
                <a:gd name="T28" fmla="*/ 219 w 287"/>
                <a:gd name="T29" fmla="*/ 62 h 270"/>
                <a:gd name="T30" fmla="*/ 193 w 287"/>
                <a:gd name="T31" fmla="*/ 64 h 270"/>
                <a:gd name="T32" fmla="*/ 201 w 287"/>
                <a:gd name="T33" fmla="*/ 74 h 270"/>
                <a:gd name="T34" fmla="*/ 204 w 287"/>
                <a:gd name="T35" fmla="*/ 75 h 270"/>
                <a:gd name="T36" fmla="*/ 234 w 287"/>
                <a:gd name="T37" fmla="*/ 88 h 270"/>
                <a:gd name="T38" fmla="*/ 246 w 287"/>
                <a:gd name="T39" fmla="*/ 109 h 270"/>
                <a:gd name="T40" fmla="*/ 245 w 287"/>
                <a:gd name="T41" fmla="*/ 141 h 270"/>
                <a:gd name="T42" fmla="*/ 233 w 287"/>
                <a:gd name="T43" fmla="*/ 168 h 270"/>
                <a:gd name="T44" fmla="*/ 246 w 287"/>
                <a:gd name="T45" fmla="*/ 166 h 270"/>
                <a:gd name="T46" fmla="*/ 255 w 287"/>
                <a:gd name="T47" fmla="*/ 153 h 270"/>
                <a:gd name="T48" fmla="*/ 275 w 287"/>
                <a:gd name="T49" fmla="*/ 154 h 270"/>
                <a:gd name="T50" fmla="*/ 287 w 287"/>
                <a:gd name="T51" fmla="*/ 197 h 270"/>
                <a:gd name="T52" fmla="*/ 275 w 287"/>
                <a:gd name="T53" fmla="*/ 220 h 270"/>
                <a:gd name="T54" fmla="*/ 266 w 287"/>
                <a:gd name="T55" fmla="*/ 249 h 270"/>
                <a:gd name="T56" fmla="*/ 141 w 287"/>
                <a:gd name="T57" fmla="*/ 270 h 270"/>
                <a:gd name="T58" fmla="*/ 158 w 287"/>
                <a:gd name="T59" fmla="*/ 235 h 270"/>
                <a:gd name="T60" fmla="*/ 145 w 287"/>
                <a:gd name="T61" fmla="*/ 191 h 270"/>
                <a:gd name="T62" fmla="*/ 144 w 287"/>
                <a:gd name="T63" fmla="*/ 165 h 270"/>
                <a:gd name="T64" fmla="*/ 148 w 287"/>
                <a:gd name="T65" fmla="*/ 147 h 270"/>
                <a:gd name="T66" fmla="*/ 153 w 287"/>
                <a:gd name="T67" fmla="*/ 122 h 270"/>
                <a:gd name="T68" fmla="*/ 166 w 287"/>
                <a:gd name="T69" fmla="*/ 106 h 270"/>
                <a:gd name="T70" fmla="*/ 169 w 287"/>
                <a:gd name="T71" fmla="*/ 122 h 270"/>
                <a:gd name="T72" fmla="*/ 175 w 287"/>
                <a:gd name="T73" fmla="*/ 111 h 270"/>
                <a:gd name="T74" fmla="*/ 180 w 287"/>
                <a:gd name="T75" fmla="*/ 94 h 270"/>
                <a:gd name="T76" fmla="*/ 184 w 287"/>
                <a:gd name="T77" fmla="*/ 81 h 270"/>
                <a:gd name="T78" fmla="*/ 189 w 287"/>
                <a:gd name="T79" fmla="*/ 74 h 270"/>
                <a:gd name="T80" fmla="*/ 187 w 287"/>
                <a:gd name="T81" fmla="*/ 65 h 270"/>
                <a:gd name="T82" fmla="*/ 159 w 287"/>
                <a:gd name="T83" fmla="*/ 68 h 270"/>
                <a:gd name="T84" fmla="*/ 129 w 287"/>
                <a:gd name="T85" fmla="*/ 85 h 270"/>
                <a:gd name="T86" fmla="*/ 127 w 287"/>
                <a:gd name="T87" fmla="*/ 76 h 270"/>
                <a:gd name="T88" fmla="*/ 118 w 287"/>
                <a:gd name="T89" fmla="*/ 75 h 270"/>
                <a:gd name="T90" fmla="*/ 107 w 287"/>
                <a:gd name="T91" fmla="*/ 101 h 270"/>
                <a:gd name="T92" fmla="*/ 95 w 287"/>
                <a:gd name="T93" fmla="*/ 100 h 270"/>
                <a:gd name="T94" fmla="*/ 84 w 287"/>
                <a:gd name="T95" fmla="*/ 81 h 270"/>
                <a:gd name="T96" fmla="*/ 58 w 287"/>
                <a:gd name="T97" fmla="*/ 74 h 270"/>
                <a:gd name="T98" fmla="*/ 29 w 287"/>
                <a:gd name="T99" fmla="*/ 65 h 270"/>
                <a:gd name="T100" fmla="*/ 9 w 287"/>
                <a:gd name="T101" fmla="*/ 57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87" h="270">
                  <a:moveTo>
                    <a:pt x="0" y="51"/>
                  </a:moveTo>
                  <a:cubicBezTo>
                    <a:pt x="2" y="49"/>
                    <a:pt x="2" y="49"/>
                    <a:pt x="2" y="49"/>
                  </a:cubicBezTo>
                  <a:cubicBezTo>
                    <a:pt x="6" y="49"/>
                    <a:pt x="6" y="49"/>
                    <a:pt x="6" y="49"/>
                  </a:cubicBezTo>
                  <a:cubicBezTo>
                    <a:pt x="11" y="46"/>
                    <a:pt x="11" y="46"/>
                    <a:pt x="11" y="46"/>
                  </a:cubicBezTo>
                  <a:cubicBezTo>
                    <a:pt x="12" y="44"/>
                    <a:pt x="12" y="44"/>
                    <a:pt x="12" y="44"/>
                  </a:cubicBezTo>
                  <a:cubicBezTo>
                    <a:pt x="14" y="40"/>
                    <a:pt x="14" y="40"/>
                    <a:pt x="14" y="40"/>
                  </a:cubicBezTo>
                  <a:cubicBezTo>
                    <a:pt x="17" y="37"/>
                    <a:pt x="17" y="37"/>
                    <a:pt x="17" y="37"/>
                  </a:cubicBezTo>
                  <a:cubicBezTo>
                    <a:pt x="20" y="36"/>
                    <a:pt x="20" y="36"/>
                    <a:pt x="20" y="36"/>
                  </a:cubicBezTo>
                  <a:cubicBezTo>
                    <a:pt x="23" y="36"/>
                    <a:pt x="23" y="36"/>
                    <a:pt x="23" y="36"/>
                  </a:cubicBezTo>
                  <a:cubicBezTo>
                    <a:pt x="29" y="36"/>
                    <a:pt x="29" y="36"/>
                    <a:pt x="29" y="36"/>
                  </a:cubicBezTo>
                  <a:cubicBezTo>
                    <a:pt x="32" y="34"/>
                    <a:pt x="32" y="34"/>
                    <a:pt x="32" y="34"/>
                  </a:cubicBezTo>
                  <a:cubicBezTo>
                    <a:pt x="42" y="27"/>
                    <a:pt x="42" y="27"/>
                    <a:pt x="42" y="27"/>
                  </a:cubicBezTo>
                  <a:cubicBezTo>
                    <a:pt x="45" y="26"/>
                    <a:pt x="45" y="26"/>
                    <a:pt x="45" y="26"/>
                  </a:cubicBezTo>
                  <a:cubicBezTo>
                    <a:pt x="49" y="22"/>
                    <a:pt x="49" y="22"/>
                    <a:pt x="49" y="22"/>
                  </a:cubicBezTo>
                  <a:cubicBezTo>
                    <a:pt x="52" y="17"/>
                    <a:pt x="52" y="17"/>
                    <a:pt x="52" y="17"/>
                  </a:cubicBezTo>
                  <a:cubicBezTo>
                    <a:pt x="56" y="14"/>
                    <a:pt x="56" y="14"/>
                    <a:pt x="56" y="14"/>
                  </a:cubicBezTo>
                  <a:cubicBezTo>
                    <a:pt x="61" y="9"/>
                    <a:pt x="61" y="9"/>
                    <a:pt x="61" y="9"/>
                  </a:cubicBezTo>
                  <a:cubicBezTo>
                    <a:pt x="65" y="4"/>
                    <a:pt x="65" y="4"/>
                    <a:pt x="65" y="4"/>
                  </a:cubicBezTo>
                  <a:cubicBezTo>
                    <a:pt x="70" y="1"/>
                    <a:pt x="70" y="1"/>
                    <a:pt x="70" y="1"/>
                  </a:cubicBezTo>
                  <a:cubicBezTo>
                    <a:pt x="77" y="0"/>
                    <a:pt x="77" y="0"/>
                    <a:pt x="77" y="0"/>
                  </a:cubicBezTo>
                  <a:cubicBezTo>
                    <a:pt x="80" y="0"/>
                    <a:pt x="80" y="0"/>
                    <a:pt x="80" y="0"/>
                  </a:cubicBezTo>
                  <a:cubicBezTo>
                    <a:pt x="85" y="2"/>
                    <a:pt x="85" y="2"/>
                    <a:pt x="85" y="2"/>
                  </a:cubicBezTo>
                  <a:cubicBezTo>
                    <a:pt x="83" y="3"/>
                    <a:pt x="83" y="3"/>
                    <a:pt x="83" y="3"/>
                  </a:cubicBezTo>
                  <a:cubicBezTo>
                    <a:pt x="79" y="5"/>
                    <a:pt x="79" y="5"/>
                    <a:pt x="79" y="5"/>
                  </a:cubicBezTo>
                  <a:cubicBezTo>
                    <a:pt x="75" y="6"/>
                    <a:pt x="75" y="6"/>
                    <a:pt x="75" y="6"/>
                  </a:cubicBezTo>
                  <a:cubicBezTo>
                    <a:pt x="76" y="8"/>
                    <a:pt x="76" y="8"/>
                    <a:pt x="76" y="8"/>
                  </a:cubicBezTo>
                  <a:cubicBezTo>
                    <a:pt x="70" y="14"/>
                    <a:pt x="70" y="14"/>
                    <a:pt x="70" y="14"/>
                  </a:cubicBezTo>
                  <a:cubicBezTo>
                    <a:pt x="70" y="14"/>
                    <a:pt x="68" y="14"/>
                    <a:pt x="68" y="15"/>
                  </a:cubicBezTo>
                  <a:cubicBezTo>
                    <a:pt x="68" y="16"/>
                    <a:pt x="65" y="23"/>
                    <a:pt x="65" y="23"/>
                  </a:cubicBezTo>
                  <a:cubicBezTo>
                    <a:pt x="65" y="19"/>
                    <a:pt x="65" y="19"/>
                    <a:pt x="65" y="19"/>
                  </a:cubicBezTo>
                  <a:cubicBezTo>
                    <a:pt x="63" y="17"/>
                    <a:pt x="63" y="17"/>
                    <a:pt x="63" y="17"/>
                  </a:cubicBezTo>
                  <a:cubicBezTo>
                    <a:pt x="62" y="27"/>
                    <a:pt x="62" y="27"/>
                    <a:pt x="62" y="27"/>
                  </a:cubicBezTo>
                  <a:cubicBezTo>
                    <a:pt x="62" y="33"/>
                    <a:pt x="62" y="33"/>
                    <a:pt x="62" y="33"/>
                  </a:cubicBezTo>
                  <a:cubicBezTo>
                    <a:pt x="65" y="31"/>
                    <a:pt x="65" y="31"/>
                    <a:pt x="65" y="31"/>
                  </a:cubicBezTo>
                  <a:cubicBezTo>
                    <a:pt x="67" y="29"/>
                    <a:pt x="67" y="29"/>
                    <a:pt x="67" y="29"/>
                  </a:cubicBezTo>
                  <a:cubicBezTo>
                    <a:pt x="68" y="29"/>
                    <a:pt x="68" y="29"/>
                    <a:pt x="68" y="29"/>
                  </a:cubicBezTo>
                  <a:cubicBezTo>
                    <a:pt x="69" y="31"/>
                    <a:pt x="69" y="31"/>
                    <a:pt x="69" y="31"/>
                  </a:cubicBezTo>
                  <a:cubicBezTo>
                    <a:pt x="72" y="31"/>
                    <a:pt x="72" y="31"/>
                    <a:pt x="72" y="31"/>
                  </a:cubicBezTo>
                  <a:cubicBezTo>
                    <a:pt x="74" y="30"/>
                    <a:pt x="74" y="30"/>
                    <a:pt x="74" y="30"/>
                  </a:cubicBezTo>
                  <a:cubicBezTo>
                    <a:pt x="77" y="28"/>
                    <a:pt x="77" y="28"/>
                    <a:pt x="77" y="28"/>
                  </a:cubicBezTo>
                  <a:cubicBezTo>
                    <a:pt x="82" y="29"/>
                    <a:pt x="82" y="29"/>
                    <a:pt x="82" y="29"/>
                  </a:cubicBezTo>
                  <a:cubicBezTo>
                    <a:pt x="92" y="34"/>
                    <a:pt x="92" y="34"/>
                    <a:pt x="92" y="34"/>
                  </a:cubicBezTo>
                  <a:cubicBezTo>
                    <a:pt x="98" y="41"/>
                    <a:pt x="98" y="41"/>
                    <a:pt x="98" y="41"/>
                  </a:cubicBezTo>
                  <a:cubicBezTo>
                    <a:pt x="102" y="44"/>
                    <a:pt x="102" y="44"/>
                    <a:pt x="102" y="44"/>
                  </a:cubicBezTo>
                  <a:cubicBezTo>
                    <a:pt x="111" y="45"/>
                    <a:pt x="111" y="45"/>
                    <a:pt x="111" y="45"/>
                  </a:cubicBezTo>
                  <a:cubicBezTo>
                    <a:pt x="114" y="44"/>
                    <a:pt x="114" y="44"/>
                    <a:pt x="114" y="44"/>
                  </a:cubicBezTo>
                  <a:cubicBezTo>
                    <a:pt x="121" y="46"/>
                    <a:pt x="121" y="46"/>
                    <a:pt x="121" y="46"/>
                  </a:cubicBezTo>
                  <a:cubicBezTo>
                    <a:pt x="127" y="48"/>
                    <a:pt x="127" y="48"/>
                    <a:pt x="127" y="48"/>
                  </a:cubicBezTo>
                  <a:cubicBezTo>
                    <a:pt x="130" y="44"/>
                    <a:pt x="130" y="44"/>
                    <a:pt x="130" y="44"/>
                  </a:cubicBezTo>
                  <a:cubicBezTo>
                    <a:pt x="135" y="39"/>
                    <a:pt x="135" y="39"/>
                    <a:pt x="135" y="39"/>
                  </a:cubicBezTo>
                  <a:cubicBezTo>
                    <a:pt x="139" y="35"/>
                    <a:pt x="139" y="35"/>
                    <a:pt x="139" y="35"/>
                  </a:cubicBezTo>
                  <a:cubicBezTo>
                    <a:pt x="148" y="33"/>
                    <a:pt x="148" y="33"/>
                    <a:pt x="148" y="33"/>
                  </a:cubicBezTo>
                  <a:cubicBezTo>
                    <a:pt x="154" y="31"/>
                    <a:pt x="154" y="31"/>
                    <a:pt x="154" y="31"/>
                  </a:cubicBezTo>
                  <a:cubicBezTo>
                    <a:pt x="160" y="31"/>
                    <a:pt x="160" y="31"/>
                    <a:pt x="160" y="31"/>
                  </a:cubicBezTo>
                  <a:cubicBezTo>
                    <a:pt x="169" y="28"/>
                    <a:pt x="169" y="28"/>
                    <a:pt x="169" y="28"/>
                  </a:cubicBezTo>
                  <a:cubicBezTo>
                    <a:pt x="175" y="26"/>
                    <a:pt x="175" y="26"/>
                    <a:pt x="175" y="26"/>
                  </a:cubicBezTo>
                  <a:cubicBezTo>
                    <a:pt x="178" y="28"/>
                    <a:pt x="178" y="28"/>
                    <a:pt x="178" y="28"/>
                  </a:cubicBezTo>
                  <a:cubicBezTo>
                    <a:pt x="180" y="36"/>
                    <a:pt x="180" y="36"/>
                    <a:pt x="180" y="36"/>
                  </a:cubicBezTo>
                  <a:cubicBezTo>
                    <a:pt x="191" y="38"/>
                    <a:pt x="191" y="38"/>
                    <a:pt x="191" y="38"/>
                  </a:cubicBezTo>
                  <a:cubicBezTo>
                    <a:pt x="198" y="38"/>
                    <a:pt x="198" y="38"/>
                    <a:pt x="198" y="38"/>
                  </a:cubicBezTo>
                  <a:cubicBezTo>
                    <a:pt x="203" y="39"/>
                    <a:pt x="203" y="39"/>
                    <a:pt x="203" y="39"/>
                  </a:cubicBezTo>
                  <a:cubicBezTo>
                    <a:pt x="207" y="44"/>
                    <a:pt x="207" y="44"/>
                    <a:pt x="207" y="44"/>
                  </a:cubicBezTo>
                  <a:cubicBezTo>
                    <a:pt x="213" y="51"/>
                    <a:pt x="213" y="51"/>
                    <a:pt x="213" y="51"/>
                  </a:cubicBezTo>
                  <a:cubicBezTo>
                    <a:pt x="215" y="53"/>
                    <a:pt x="215" y="53"/>
                    <a:pt x="215" y="53"/>
                  </a:cubicBezTo>
                  <a:cubicBezTo>
                    <a:pt x="215" y="53"/>
                    <a:pt x="216" y="54"/>
                    <a:pt x="217" y="55"/>
                  </a:cubicBezTo>
                  <a:cubicBezTo>
                    <a:pt x="218" y="56"/>
                    <a:pt x="219" y="58"/>
                    <a:pt x="219" y="58"/>
                  </a:cubicBezTo>
                  <a:cubicBezTo>
                    <a:pt x="224" y="59"/>
                    <a:pt x="224" y="59"/>
                    <a:pt x="224" y="59"/>
                  </a:cubicBezTo>
                  <a:cubicBezTo>
                    <a:pt x="224" y="59"/>
                    <a:pt x="226" y="57"/>
                    <a:pt x="226" y="57"/>
                  </a:cubicBezTo>
                  <a:cubicBezTo>
                    <a:pt x="226" y="56"/>
                    <a:pt x="230" y="54"/>
                    <a:pt x="230" y="54"/>
                  </a:cubicBezTo>
                  <a:cubicBezTo>
                    <a:pt x="232" y="56"/>
                    <a:pt x="232" y="56"/>
                    <a:pt x="232" y="56"/>
                  </a:cubicBezTo>
                  <a:cubicBezTo>
                    <a:pt x="232" y="56"/>
                    <a:pt x="234" y="57"/>
                    <a:pt x="232" y="58"/>
                  </a:cubicBezTo>
                  <a:cubicBezTo>
                    <a:pt x="231" y="58"/>
                    <a:pt x="230" y="60"/>
                    <a:pt x="229" y="60"/>
                  </a:cubicBezTo>
                  <a:cubicBezTo>
                    <a:pt x="227" y="60"/>
                    <a:pt x="225" y="60"/>
                    <a:pt x="225" y="60"/>
                  </a:cubicBezTo>
                  <a:cubicBezTo>
                    <a:pt x="221" y="60"/>
                    <a:pt x="221" y="60"/>
                    <a:pt x="221" y="60"/>
                  </a:cubicBezTo>
                  <a:cubicBezTo>
                    <a:pt x="219" y="62"/>
                    <a:pt x="219" y="62"/>
                    <a:pt x="219" y="62"/>
                  </a:cubicBezTo>
                  <a:cubicBezTo>
                    <a:pt x="208" y="62"/>
                    <a:pt x="208" y="62"/>
                    <a:pt x="208" y="62"/>
                  </a:cubicBezTo>
                  <a:cubicBezTo>
                    <a:pt x="205" y="63"/>
                    <a:pt x="205" y="63"/>
                    <a:pt x="205" y="63"/>
                  </a:cubicBezTo>
                  <a:cubicBezTo>
                    <a:pt x="201" y="61"/>
                    <a:pt x="201" y="61"/>
                    <a:pt x="201" y="61"/>
                  </a:cubicBezTo>
                  <a:cubicBezTo>
                    <a:pt x="197" y="59"/>
                    <a:pt x="197" y="59"/>
                    <a:pt x="197" y="59"/>
                  </a:cubicBezTo>
                  <a:cubicBezTo>
                    <a:pt x="193" y="64"/>
                    <a:pt x="193" y="64"/>
                    <a:pt x="193" y="64"/>
                  </a:cubicBezTo>
                  <a:cubicBezTo>
                    <a:pt x="194" y="67"/>
                    <a:pt x="194" y="67"/>
                    <a:pt x="194" y="67"/>
                  </a:cubicBezTo>
                  <a:cubicBezTo>
                    <a:pt x="194" y="69"/>
                    <a:pt x="194" y="69"/>
                    <a:pt x="194" y="69"/>
                  </a:cubicBezTo>
                  <a:cubicBezTo>
                    <a:pt x="194" y="69"/>
                    <a:pt x="194" y="71"/>
                    <a:pt x="195" y="71"/>
                  </a:cubicBezTo>
                  <a:cubicBezTo>
                    <a:pt x="195" y="71"/>
                    <a:pt x="196" y="72"/>
                    <a:pt x="196" y="72"/>
                  </a:cubicBezTo>
                  <a:cubicBezTo>
                    <a:pt x="201" y="74"/>
                    <a:pt x="201" y="74"/>
                    <a:pt x="201" y="74"/>
                  </a:cubicBezTo>
                  <a:cubicBezTo>
                    <a:pt x="203" y="72"/>
                    <a:pt x="203" y="72"/>
                    <a:pt x="203" y="72"/>
                  </a:cubicBezTo>
                  <a:cubicBezTo>
                    <a:pt x="203" y="72"/>
                    <a:pt x="200" y="70"/>
                    <a:pt x="201" y="70"/>
                  </a:cubicBezTo>
                  <a:cubicBezTo>
                    <a:pt x="202" y="70"/>
                    <a:pt x="206" y="72"/>
                    <a:pt x="206" y="72"/>
                  </a:cubicBezTo>
                  <a:cubicBezTo>
                    <a:pt x="206" y="72"/>
                    <a:pt x="205" y="74"/>
                    <a:pt x="205" y="74"/>
                  </a:cubicBezTo>
                  <a:cubicBezTo>
                    <a:pt x="204" y="75"/>
                    <a:pt x="204" y="75"/>
                    <a:pt x="204" y="75"/>
                  </a:cubicBezTo>
                  <a:cubicBezTo>
                    <a:pt x="205" y="76"/>
                    <a:pt x="210" y="77"/>
                    <a:pt x="210" y="77"/>
                  </a:cubicBezTo>
                  <a:cubicBezTo>
                    <a:pt x="211" y="77"/>
                    <a:pt x="214" y="79"/>
                    <a:pt x="214" y="79"/>
                  </a:cubicBezTo>
                  <a:cubicBezTo>
                    <a:pt x="219" y="82"/>
                    <a:pt x="219" y="82"/>
                    <a:pt x="219" y="82"/>
                  </a:cubicBezTo>
                  <a:cubicBezTo>
                    <a:pt x="226" y="85"/>
                    <a:pt x="226" y="85"/>
                    <a:pt x="226" y="85"/>
                  </a:cubicBezTo>
                  <a:cubicBezTo>
                    <a:pt x="234" y="88"/>
                    <a:pt x="234" y="88"/>
                    <a:pt x="234" y="88"/>
                  </a:cubicBezTo>
                  <a:cubicBezTo>
                    <a:pt x="242" y="96"/>
                    <a:pt x="242" y="96"/>
                    <a:pt x="242" y="96"/>
                  </a:cubicBezTo>
                  <a:cubicBezTo>
                    <a:pt x="246" y="101"/>
                    <a:pt x="246" y="101"/>
                    <a:pt x="246" y="101"/>
                  </a:cubicBezTo>
                  <a:cubicBezTo>
                    <a:pt x="244" y="103"/>
                    <a:pt x="244" y="103"/>
                    <a:pt x="244" y="103"/>
                  </a:cubicBezTo>
                  <a:cubicBezTo>
                    <a:pt x="244" y="103"/>
                    <a:pt x="243" y="103"/>
                    <a:pt x="243" y="104"/>
                  </a:cubicBezTo>
                  <a:cubicBezTo>
                    <a:pt x="244" y="105"/>
                    <a:pt x="246" y="109"/>
                    <a:pt x="246" y="109"/>
                  </a:cubicBezTo>
                  <a:cubicBezTo>
                    <a:pt x="245" y="110"/>
                    <a:pt x="247" y="113"/>
                    <a:pt x="247" y="113"/>
                  </a:cubicBezTo>
                  <a:cubicBezTo>
                    <a:pt x="249" y="124"/>
                    <a:pt x="249" y="124"/>
                    <a:pt x="249" y="124"/>
                  </a:cubicBezTo>
                  <a:cubicBezTo>
                    <a:pt x="250" y="130"/>
                    <a:pt x="250" y="130"/>
                    <a:pt x="250" y="130"/>
                  </a:cubicBezTo>
                  <a:cubicBezTo>
                    <a:pt x="249" y="136"/>
                    <a:pt x="249" y="136"/>
                    <a:pt x="249" y="136"/>
                  </a:cubicBezTo>
                  <a:cubicBezTo>
                    <a:pt x="245" y="141"/>
                    <a:pt x="245" y="141"/>
                    <a:pt x="245" y="141"/>
                  </a:cubicBezTo>
                  <a:cubicBezTo>
                    <a:pt x="242" y="147"/>
                    <a:pt x="242" y="147"/>
                    <a:pt x="242" y="147"/>
                  </a:cubicBezTo>
                  <a:cubicBezTo>
                    <a:pt x="242" y="147"/>
                    <a:pt x="240" y="151"/>
                    <a:pt x="239" y="152"/>
                  </a:cubicBezTo>
                  <a:cubicBezTo>
                    <a:pt x="239" y="152"/>
                    <a:pt x="235" y="155"/>
                    <a:pt x="235" y="156"/>
                  </a:cubicBezTo>
                  <a:cubicBezTo>
                    <a:pt x="235" y="156"/>
                    <a:pt x="233" y="160"/>
                    <a:pt x="233" y="160"/>
                  </a:cubicBezTo>
                  <a:cubicBezTo>
                    <a:pt x="233" y="168"/>
                    <a:pt x="233" y="168"/>
                    <a:pt x="233" y="168"/>
                  </a:cubicBezTo>
                  <a:cubicBezTo>
                    <a:pt x="235" y="170"/>
                    <a:pt x="235" y="170"/>
                    <a:pt x="235" y="170"/>
                  </a:cubicBezTo>
                  <a:cubicBezTo>
                    <a:pt x="240" y="172"/>
                    <a:pt x="240" y="172"/>
                    <a:pt x="240" y="172"/>
                  </a:cubicBezTo>
                  <a:cubicBezTo>
                    <a:pt x="242" y="170"/>
                    <a:pt x="242" y="170"/>
                    <a:pt x="242" y="170"/>
                  </a:cubicBezTo>
                  <a:cubicBezTo>
                    <a:pt x="242" y="170"/>
                    <a:pt x="244" y="169"/>
                    <a:pt x="244" y="168"/>
                  </a:cubicBezTo>
                  <a:cubicBezTo>
                    <a:pt x="245" y="168"/>
                    <a:pt x="246" y="166"/>
                    <a:pt x="246" y="166"/>
                  </a:cubicBezTo>
                  <a:cubicBezTo>
                    <a:pt x="246" y="166"/>
                    <a:pt x="249" y="164"/>
                    <a:pt x="249" y="164"/>
                  </a:cubicBezTo>
                  <a:cubicBezTo>
                    <a:pt x="249" y="164"/>
                    <a:pt x="249" y="161"/>
                    <a:pt x="249" y="161"/>
                  </a:cubicBezTo>
                  <a:cubicBezTo>
                    <a:pt x="249" y="161"/>
                    <a:pt x="250" y="157"/>
                    <a:pt x="250" y="157"/>
                  </a:cubicBezTo>
                  <a:cubicBezTo>
                    <a:pt x="250" y="157"/>
                    <a:pt x="252" y="156"/>
                    <a:pt x="252" y="156"/>
                  </a:cubicBezTo>
                  <a:cubicBezTo>
                    <a:pt x="252" y="155"/>
                    <a:pt x="255" y="153"/>
                    <a:pt x="255" y="153"/>
                  </a:cubicBezTo>
                  <a:cubicBezTo>
                    <a:pt x="255" y="153"/>
                    <a:pt x="259" y="150"/>
                    <a:pt x="259" y="150"/>
                  </a:cubicBezTo>
                  <a:cubicBezTo>
                    <a:pt x="260" y="150"/>
                    <a:pt x="262" y="147"/>
                    <a:pt x="262" y="147"/>
                  </a:cubicBezTo>
                  <a:cubicBezTo>
                    <a:pt x="265" y="147"/>
                    <a:pt x="265" y="147"/>
                    <a:pt x="265" y="147"/>
                  </a:cubicBezTo>
                  <a:cubicBezTo>
                    <a:pt x="269" y="148"/>
                    <a:pt x="269" y="148"/>
                    <a:pt x="269" y="148"/>
                  </a:cubicBezTo>
                  <a:cubicBezTo>
                    <a:pt x="275" y="154"/>
                    <a:pt x="275" y="154"/>
                    <a:pt x="275" y="154"/>
                  </a:cubicBezTo>
                  <a:cubicBezTo>
                    <a:pt x="279" y="162"/>
                    <a:pt x="279" y="162"/>
                    <a:pt x="279" y="162"/>
                  </a:cubicBezTo>
                  <a:cubicBezTo>
                    <a:pt x="283" y="184"/>
                    <a:pt x="283" y="184"/>
                    <a:pt x="283" y="184"/>
                  </a:cubicBezTo>
                  <a:cubicBezTo>
                    <a:pt x="286" y="189"/>
                    <a:pt x="286" y="189"/>
                    <a:pt x="286" y="189"/>
                  </a:cubicBezTo>
                  <a:cubicBezTo>
                    <a:pt x="286" y="193"/>
                    <a:pt x="286" y="193"/>
                    <a:pt x="286" y="193"/>
                  </a:cubicBezTo>
                  <a:cubicBezTo>
                    <a:pt x="286" y="193"/>
                    <a:pt x="287" y="196"/>
                    <a:pt x="287" y="197"/>
                  </a:cubicBezTo>
                  <a:cubicBezTo>
                    <a:pt x="287" y="198"/>
                    <a:pt x="287" y="213"/>
                    <a:pt x="287" y="213"/>
                  </a:cubicBezTo>
                  <a:cubicBezTo>
                    <a:pt x="280" y="213"/>
                    <a:pt x="280" y="213"/>
                    <a:pt x="280" y="213"/>
                  </a:cubicBezTo>
                  <a:cubicBezTo>
                    <a:pt x="278" y="213"/>
                    <a:pt x="278" y="213"/>
                    <a:pt x="278" y="213"/>
                  </a:cubicBezTo>
                  <a:cubicBezTo>
                    <a:pt x="278" y="216"/>
                    <a:pt x="278" y="216"/>
                    <a:pt x="278" y="216"/>
                  </a:cubicBezTo>
                  <a:cubicBezTo>
                    <a:pt x="275" y="220"/>
                    <a:pt x="275" y="220"/>
                    <a:pt x="275" y="220"/>
                  </a:cubicBezTo>
                  <a:cubicBezTo>
                    <a:pt x="274" y="225"/>
                    <a:pt x="274" y="225"/>
                    <a:pt x="274" y="225"/>
                  </a:cubicBezTo>
                  <a:cubicBezTo>
                    <a:pt x="272" y="229"/>
                    <a:pt x="272" y="229"/>
                    <a:pt x="272" y="229"/>
                  </a:cubicBezTo>
                  <a:cubicBezTo>
                    <a:pt x="269" y="233"/>
                    <a:pt x="269" y="233"/>
                    <a:pt x="269" y="233"/>
                  </a:cubicBezTo>
                  <a:cubicBezTo>
                    <a:pt x="266" y="243"/>
                    <a:pt x="266" y="243"/>
                    <a:pt x="266" y="243"/>
                  </a:cubicBezTo>
                  <a:cubicBezTo>
                    <a:pt x="266" y="249"/>
                    <a:pt x="266" y="249"/>
                    <a:pt x="266" y="249"/>
                  </a:cubicBezTo>
                  <a:cubicBezTo>
                    <a:pt x="262" y="254"/>
                    <a:pt x="262" y="254"/>
                    <a:pt x="262" y="254"/>
                  </a:cubicBezTo>
                  <a:cubicBezTo>
                    <a:pt x="259" y="259"/>
                    <a:pt x="259" y="259"/>
                    <a:pt x="259" y="259"/>
                  </a:cubicBezTo>
                  <a:cubicBezTo>
                    <a:pt x="213" y="267"/>
                    <a:pt x="213" y="267"/>
                    <a:pt x="213" y="267"/>
                  </a:cubicBezTo>
                  <a:cubicBezTo>
                    <a:pt x="212" y="265"/>
                    <a:pt x="212" y="265"/>
                    <a:pt x="212" y="265"/>
                  </a:cubicBezTo>
                  <a:cubicBezTo>
                    <a:pt x="141" y="270"/>
                    <a:pt x="141" y="270"/>
                    <a:pt x="141" y="270"/>
                  </a:cubicBezTo>
                  <a:cubicBezTo>
                    <a:pt x="146" y="265"/>
                    <a:pt x="146" y="265"/>
                    <a:pt x="146" y="265"/>
                  </a:cubicBezTo>
                  <a:cubicBezTo>
                    <a:pt x="148" y="261"/>
                    <a:pt x="148" y="261"/>
                    <a:pt x="148" y="261"/>
                  </a:cubicBezTo>
                  <a:cubicBezTo>
                    <a:pt x="152" y="254"/>
                    <a:pt x="152" y="254"/>
                    <a:pt x="152" y="254"/>
                  </a:cubicBezTo>
                  <a:cubicBezTo>
                    <a:pt x="156" y="245"/>
                    <a:pt x="156" y="245"/>
                    <a:pt x="156" y="245"/>
                  </a:cubicBezTo>
                  <a:cubicBezTo>
                    <a:pt x="158" y="235"/>
                    <a:pt x="158" y="235"/>
                    <a:pt x="158" y="235"/>
                  </a:cubicBezTo>
                  <a:cubicBezTo>
                    <a:pt x="157" y="217"/>
                    <a:pt x="157" y="217"/>
                    <a:pt x="157" y="217"/>
                  </a:cubicBezTo>
                  <a:cubicBezTo>
                    <a:pt x="157" y="209"/>
                    <a:pt x="157" y="209"/>
                    <a:pt x="157" y="209"/>
                  </a:cubicBezTo>
                  <a:cubicBezTo>
                    <a:pt x="153" y="203"/>
                    <a:pt x="153" y="203"/>
                    <a:pt x="153" y="203"/>
                  </a:cubicBezTo>
                  <a:cubicBezTo>
                    <a:pt x="149" y="195"/>
                    <a:pt x="149" y="195"/>
                    <a:pt x="149" y="195"/>
                  </a:cubicBezTo>
                  <a:cubicBezTo>
                    <a:pt x="145" y="191"/>
                    <a:pt x="145" y="191"/>
                    <a:pt x="145" y="191"/>
                  </a:cubicBezTo>
                  <a:cubicBezTo>
                    <a:pt x="142" y="184"/>
                    <a:pt x="142" y="184"/>
                    <a:pt x="142" y="184"/>
                  </a:cubicBezTo>
                  <a:cubicBezTo>
                    <a:pt x="144" y="179"/>
                    <a:pt x="144" y="179"/>
                    <a:pt x="144" y="179"/>
                  </a:cubicBezTo>
                  <a:cubicBezTo>
                    <a:pt x="146" y="177"/>
                    <a:pt x="146" y="177"/>
                    <a:pt x="146" y="177"/>
                  </a:cubicBezTo>
                  <a:cubicBezTo>
                    <a:pt x="146" y="173"/>
                    <a:pt x="146" y="173"/>
                    <a:pt x="146" y="173"/>
                  </a:cubicBezTo>
                  <a:cubicBezTo>
                    <a:pt x="144" y="165"/>
                    <a:pt x="144" y="165"/>
                    <a:pt x="144" y="165"/>
                  </a:cubicBezTo>
                  <a:cubicBezTo>
                    <a:pt x="141" y="162"/>
                    <a:pt x="141" y="162"/>
                    <a:pt x="141" y="162"/>
                  </a:cubicBezTo>
                  <a:cubicBezTo>
                    <a:pt x="144" y="160"/>
                    <a:pt x="144" y="160"/>
                    <a:pt x="144" y="160"/>
                  </a:cubicBezTo>
                  <a:cubicBezTo>
                    <a:pt x="145" y="155"/>
                    <a:pt x="145" y="155"/>
                    <a:pt x="145" y="155"/>
                  </a:cubicBezTo>
                  <a:cubicBezTo>
                    <a:pt x="146" y="150"/>
                    <a:pt x="146" y="150"/>
                    <a:pt x="146" y="150"/>
                  </a:cubicBezTo>
                  <a:cubicBezTo>
                    <a:pt x="148" y="147"/>
                    <a:pt x="148" y="147"/>
                    <a:pt x="148" y="147"/>
                  </a:cubicBezTo>
                  <a:cubicBezTo>
                    <a:pt x="148" y="139"/>
                    <a:pt x="148" y="139"/>
                    <a:pt x="148" y="139"/>
                  </a:cubicBezTo>
                  <a:cubicBezTo>
                    <a:pt x="147" y="135"/>
                    <a:pt x="147" y="135"/>
                    <a:pt x="147" y="135"/>
                  </a:cubicBezTo>
                  <a:cubicBezTo>
                    <a:pt x="148" y="130"/>
                    <a:pt x="148" y="130"/>
                    <a:pt x="148" y="130"/>
                  </a:cubicBezTo>
                  <a:cubicBezTo>
                    <a:pt x="151" y="126"/>
                    <a:pt x="151" y="126"/>
                    <a:pt x="151" y="126"/>
                  </a:cubicBezTo>
                  <a:cubicBezTo>
                    <a:pt x="153" y="122"/>
                    <a:pt x="153" y="122"/>
                    <a:pt x="153" y="122"/>
                  </a:cubicBezTo>
                  <a:cubicBezTo>
                    <a:pt x="153" y="117"/>
                    <a:pt x="153" y="117"/>
                    <a:pt x="153" y="117"/>
                  </a:cubicBezTo>
                  <a:cubicBezTo>
                    <a:pt x="157" y="116"/>
                    <a:pt x="157" y="116"/>
                    <a:pt x="157" y="116"/>
                  </a:cubicBezTo>
                  <a:cubicBezTo>
                    <a:pt x="163" y="116"/>
                    <a:pt x="163" y="116"/>
                    <a:pt x="163" y="116"/>
                  </a:cubicBezTo>
                  <a:cubicBezTo>
                    <a:pt x="165" y="108"/>
                    <a:pt x="165" y="108"/>
                    <a:pt x="165" y="108"/>
                  </a:cubicBezTo>
                  <a:cubicBezTo>
                    <a:pt x="166" y="106"/>
                    <a:pt x="166" y="106"/>
                    <a:pt x="166" y="106"/>
                  </a:cubicBezTo>
                  <a:cubicBezTo>
                    <a:pt x="168" y="105"/>
                    <a:pt x="168" y="105"/>
                    <a:pt x="168" y="105"/>
                  </a:cubicBezTo>
                  <a:cubicBezTo>
                    <a:pt x="171" y="114"/>
                    <a:pt x="171" y="114"/>
                    <a:pt x="171" y="114"/>
                  </a:cubicBezTo>
                  <a:cubicBezTo>
                    <a:pt x="167" y="119"/>
                    <a:pt x="167" y="119"/>
                    <a:pt x="167" y="119"/>
                  </a:cubicBezTo>
                  <a:cubicBezTo>
                    <a:pt x="167" y="121"/>
                    <a:pt x="167" y="121"/>
                    <a:pt x="167" y="121"/>
                  </a:cubicBezTo>
                  <a:cubicBezTo>
                    <a:pt x="167" y="121"/>
                    <a:pt x="168" y="122"/>
                    <a:pt x="169" y="122"/>
                  </a:cubicBezTo>
                  <a:cubicBezTo>
                    <a:pt x="170" y="122"/>
                    <a:pt x="170" y="122"/>
                    <a:pt x="170" y="122"/>
                  </a:cubicBezTo>
                  <a:cubicBezTo>
                    <a:pt x="170" y="122"/>
                    <a:pt x="172" y="121"/>
                    <a:pt x="172" y="121"/>
                  </a:cubicBezTo>
                  <a:cubicBezTo>
                    <a:pt x="172" y="120"/>
                    <a:pt x="173" y="117"/>
                    <a:pt x="173" y="117"/>
                  </a:cubicBezTo>
                  <a:cubicBezTo>
                    <a:pt x="174" y="116"/>
                    <a:pt x="174" y="116"/>
                    <a:pt x="174" y="116"/>
                  </a:cubicBezTo>
                  <a:cubicBezTo>
                    <a:pt x="175" y="111"/>
                    <a:pt x="175" y="111"/>
                    <a:pt x="175" y="111"/>
                  </a:cubicBezTo>
                  <a:cubicBezTo>
                    <a:pt x="175" y="108"/>
                    <a:pt x="175" y="108"/>
                    <a:pt x="175" y="108"/>
                  </a:cubicBezTo>
                  <a:cubicBezTo>
                    <a:pt x="175" y="104"/>
                    <a:pt x="175" y="104"/>
                    <a:pt x="175" y="104"/>
                  </a:cubicBezTo>
                  <a:cubicBezTo>
                    <a:pt x="175" y="100"/>
                    <a:pt x="175" y="100"/>
                    <a:pt x="175" y="100"/>
                  </a:cubicBezTo>
                  <a:cubicBezTo>
                    <a:pt x="178" y="96"/>
                    <a:pt x="178" y="96"/>
                    <a:pt x="178" y="96"/>
                  </a:cubicBezTo>
                  <a:cubicBezTo>
                    <a:pt x="180" y="94"/>
                    <a:pt x="180" y="94"/>
                    <a:pt x="180" y="94"/>
                  </a:cubicBezTo>
                  <a:cubicBezTo>
                    <a:pt x="185" y="93"/>
                    <a:pt x="185" y="93"/>
                    <a:pt x="185" y="93"/>
                  </a:cubicBezTo>
                  <a:cubicBezTo>
                    <a:pt x="187" y="91"/>
                    <a:pt x="187" y="91"/>
                    <a:pt x="187" y="91"/>
                  </a:cubicBezTo>
                  <a:cubicBezTo>
                    <a:pt x="183" y="87"/>
                    <a:pt x="183" y="87"/>
                    <a:pt x="183" y="87"/>
                  </a:cubicBezTo>
                  <a:cubicBezTo>
                    <a:pt x="182" y="84"/>
                    <a:pt x="182" y="84"/>
                    <a:pt x="182" y="84"/>
                  </a:cubicBezTo>
                  <a:cubicBezTo>
                    <a:pt x="184" y="81"/>
                    <a:pt x="184" y="81"/>
                    <a:pt x="184" y="81"/>
                  </a:cubicBezTo>
                  <a:cubicBezTo>
                    <a:pt x="186" y="78"/>
                    <a:pt x="186" y="78"/>
                    <a:pt x="186" y="78"/>
                  </a:cubicBezTo>
                  <a:cubicBezTo>
                    <a:pt x="187" y="77"/>
                    <a:pt x="187" y="77"/>
                    <a:pt x="187" y="77"/>
                  </a:cubicBezTo>
                  <a:cubicBezTo>
                    <a:pt x="187" y="75"/>
                    <a:pt x="187" y="75"/>
                    <a:pt x="187" y="75"/>
                  </a:cubicBezTo>
                  <a:cubicBezTo>
                    <a:pt x="188" y="74"/>
                    <a:pt x="188" y="74"/>
                    <a:pt x="188" y="74"/>
                  </a:cubicBezTo>
                  <a:cubicBezTo>
                    <a:pt x="188" y="74"/>
                    <a:pt x="188" y="74"/>
                    <a:pt x="189" y="74"/>
                  </a:cubicBezTo>
                  <a:cubicBezTo>
                    <a:pt x="189" y="74"/>
                    <a:pt x="193" y="73"/>
                    <a:pt x="193" y="73"/>
                  </a:cubicBezTo>
                  <a:cubicBezTo>
                    <a:pt x="195" y="73"/>
                    <a:pt x="195" y="73"/>
                    <a:pt x="195" y="73"/>
                  </a:cubicBezTo>
                  <a:cubicBezTo>
                    <a:pt x="193" y="70"/>
                    <a:pt x="193" y="70"/>
                    <a:pt x="193" y="70"/>
                  </a:cubicBezTo>
                  <a:cubicBezTo>
                    <a:pt x="189" y="67"/>
                    <a:pt x="189" y="67"/>
                    <a:pt x="189" y="67"/>
                  </a:cubicBezTo>
                  <a:cubicBezTo>
                    <a:pt x="187" y="65"/>
                    <a:pt x="187" y="65"/>
                    <a:pt x="187" y="65"/>
                  </a:cubicBezTo>
                  <a:cubicBezTo>
                    <a:pt x="184" y="63"/>
                    <a:pt x="184" y="63"/>
                    <a:pt x="184" y="63"/>
                  </a:cubicBezTo>
                  <a:cubicBezTo>
                    <a:pt x="179" y="61"/>
                    <a:pt x="179" y="61"/>
                    <a:pt x="179" y="61"/>
                  </a:cubicBezTo>
                  <a:cubicBezTo>
                    <a:pt x="170" y="60"/>
                    <a:pt x="170" y="60"/>
                    <a:pt x="170" y="60"/>
                  </a:cubicBezTo>
                  <a:cubicBezTo>
                    <a:pt x="163" y="64"/>
                    <a:pt x="163" y="64"/>
                    <a:pt x="163" y="64"/>
                  </a:cubicBezTo>
                  <a:cubicBezTo>
                    <a:pt x="159" y="68"/>
                    <a:pt x="159" y="68"/>
                    <a:pt x="159" y="68"/>
                  </a:cubicBezTo>
                  <a:cubicBezTo>
                    <a:pt x="152" y="69"/>
                    <a:pt x="152" y="69"/>
                    <a:pt x="152" y="69"/>
                  </a:cubicBezTo>
                  <a:cubicBezTo>
                    <a:pt x="144" y="69"/>
                    <a:pt x="144" y="69"/>
                    <a:pt x="144" y="69"/>
                  </a:cubicBezTo>
                  <a:cubicBezTo>
                    <a:pt x="140" y="72"/>
                    <a:pt x="140" y="72"/>
                    <a:pt x="140" y="72"/>
                  </a:cubicBezTo>
                  <a:cubicBezTo>
                    <a:pt x="135" y="81"/>
                    <a:pt x="135" y="81"/>
                    <a:pt x="135" y="81"/>
                  </a:cubicBezTo>
                  <a:cubicBezTo>
                    <a:pt x="129" y="85"/>
                    <a:pt x="129" y="85"/>
                    <a:pt x="129" y="85"/>
                  </a:cubicBezTo>
                  <a:cubicBezTo>
                    <a:pt x="128" y="84"/>
                    <a:pt x="128" y="84"/>
                    <a:pt x="128" y="84"/>
                  </a:cubicBezTo>
                  <a:cubicBezTo>
                    <a:pt x="130" y="80"/>
                    <a:pt x="130" y="80"/>
                    <a:pt x="130" y="80"/>
                  </a:cubicBezTo>
                  <a:cubicBezTo>
                    <a:pt x="133" y="77"/>
                    <a:pt x="133" y="77"/>
                    <a:pt x="133" y="77"/>
                  </a:cubicBezTo>
                  <a:cubicBezTo>
                    <a:pt x="131" y="74"/>
                    <a:pt x="131" y="74"/>
                    <a:pt x="131" y="74"/>
                  </a:cubicBezTo>
                  <a:cubicBezTo>
                    <a:pt x="127" y="76"/>
                    <a:pt x="127" y="76"/>
                    <a:pt x="127" y="76"/>
                  </a:cubicBezTo>
                  <a:cubicBezTo>
                    <a:pt x="125" y="77"/>
                    <a:pt x="125" y="77"/>
                    <a:pt x="125" y="77"/>
                  </a:cubicBezTo>
                  <a:cubicBezTo>
                    <a:pt x="123" y="81"/>
                    <a:pt x="123" y="81"/>
                    <a:pt x="123" y="81"/>
                  </a:cubicBezTo>
                  <a:cubicBezTo>
                    <a:pt x="121" y="82"/>
                    <a:pt x="121" y="82"/>
                    <a:pt x="121" y="82"/>
                  </a:cubicBezTo>
                  <a:cubicBezTo>
                    <a:pt x="120" y="82"/>
                    <a:pt x="120" y="82"/>
                    <a:pt x="120" y="82"/>
                  </a:cubicBezTo>
                  <a:cubicBezTo>
                    <a:pt x="118" y="75"/>
                    <a:pt x="118" y="75"/>
                    <a:pt x="118" y="75"/>
                  </a:cubicBezTo>
                  <a:cubicBezTo>
                    <a:pt x="117" y="75"/>
                    <a:pt x="117" y="75"/>
                    <a:pt x="117" y="75"/>
                  </a:cubicBezTo>
                  <a:cubicBezTo>
                    <a:pt x="115" y="81"/>
                    <a:pt x="115" y="81"/>
                    <a:pt x="115" y="81"/>
                  </a:cubicBezTo>
                  <a:cubicBezTo>
                    <a:pt x="114" y="85"/>
                    <a:pt x="114" y="85"/>
                    <a:pt x="114" y="85"/>
                  </a:cubicBezTo>
                  <a:cubicBezTo>
                    <a:pt x="110" y="90"/>
                    <a:pt x="110" y="90"/>
                    <a:pt x="110" y="90"/>
                  </a:cubicBezTo>
                  <a:cubicBezTo>
                    <a:pt x="107" y="101"/>
                    <a:pt x="107" y="101"/>
                    <a:pt x="107" y="101"/>
                  </a:cubicBezTo>
                  <a:cubicBezTo>
                    <a:pt x="105" y="107"/>
                    <a:pt x="105" y="107"/>
                    <a:pt x="105" y="107"/>
                  </a:cubicBezTo>
                  <a:cubicBezTo>
                    <a:pt x="99" y="112"/>
                    <a:pt x="99" y="112"/>
                    <a:pt x="99" y="112"/>
                  </a:cubicBezTo>
                  <a:cubicBezTo>
                    <a:pt x="97" y="108"/>
                    <a:pt x="97" y="108"/>
                    <a:pt x="97" y="108"/>
                  </a:cubicBezTo>
                  <a:cubicBezTo>
                    <a:pt x="96" y="101"/>
                    <a:pt x="96" y="101"/>
                    <a:pt x="96" y="101"/>
                  </a:cubicBezTo>
                  <a:cubicBezTo>
                    <a:pt x="95" y="100"/>
                    <a:pt x="95" y="100"/>
                    <a:pt x="95" y="100"/>
                  </a:cubicBezTo>
                  <a:cubicBezTo>
                    <a:pt x="93" y="97"/>
                    <a:pt x="93" y="97"/>
                    <a:pt x="93" y="97"/>
                  </a:cubicBezTo>
                  <a:cubicBezTo>
                    <a:pt x="94" y="94"/>
                    <a:pt x="94" y="94"/>
                    <a:pt x="94" y="94"/>
                  </a:cubicBezTo>
                  <a:cubicBezTo>
                    <a:pt x="93" y="88"/>
                    <a:pt x="93" y="88"/>
                    <a:pt x="93" y="88"/>
                  </a:cubicBezTo>
                  <a:cubicBezTo>
                    <a:pt x="90" y="85"/>
                    <a:pt x="90" y="85"/>
                    <a:pt x="90" y="85"/>
                  </a:cubicBezTo>
                  <a:cubicBezTo>
                    <a:pt x="84" y="81"/>
                    <a:pt x="84" y="81"/>
                    <a:pt x="84" y="81"/>
                  </a:cubicBezTo>
                  <a:cubicBezTo>
                    <a:pt x="82" y="77"/>
                    <a:pt x="82" y="77"/>
                    <a:pt x="82" y="77"/>
                  </a:cubicBezTo>
                  <a:cubicBezTo>
                    <a:pt x="75" y="76"/>
                    <a:pt x="75" y="76"/>
                    <a:pt x="75" y="76"/>
                  </a:cubicBezTo>
                  <a:cubicBezTo>
                    <a:pt x="66" y="76"/>
                    <a:pt x="66" y="76"/>
                    <a:pt x="66" y="76"/>
                  </a:cubicBezTo>
                  <a:cubicBezTo>
                    <a:pt x="64" y="74"/>
                    <a:pt x="64" y="74"/>
                    <a:pt x="64" y="74"/>
                  </a:cubicBezTo>
                  <a:cubicBezTo>
                    <a:pt x="58" y="74"/>
                    <a:pt x="58" y="74"/>
                    <a:pt x="58" y="74"/>
                  </a:cubicBezTo>
                  <a:cubicBezTo>
                    <a:pt x="50" y="73"/>
                    <a:pt x="50" y="73"/>
                    <a:pt x="50" y="73"/>
                  </a:cubicBezTo>
                  <a:cubicBezTo>
                    <a:pt x="49" y="71"/>
                    <a:pt x="49" y="71"/>
                    <a:pt x="49" y="71"/>
                  </a:cubicBezTo>
                  <a:cubicBezTo>
                    <a:pt x="43" y="68"/>
                    <a:pt x="43" y="68"/>
                    <a:pt x="43" y="68"/>
                  </a:cubicBezTo>
                  <a:cubicBezTo>
                    <a:pt x="36" y="67"/>
                    <a:pt x="36" y="67"/>
                    <a:pt x="36" y="67"/>
                  </a:cubicBezTo>
                  <a:cubicBezTo>
                    <a:pt x="29" y="65"/>
                    <a:pt x="29" y="65"/>
                    <a:pt x="29" y="65"/>
                  </a:cubicBezTo>
                  <a:cubicBezTo>
                    <a:pt x="21" y="62"/>
                    <a:pt x="21" y="62"/>
                    <a:pt x="21" y="62"/>
                  </a:cubicBezTo>
                  <a:cubicBezTo>
                    <a:pt x="16" y="59"/>
                    <a:pt x="16" y="59"/>
                    <a:pt x="16" y="59"/>
                  </a:cubicBezTo>
                  <a:cubicBezTo>
                    <a:pt x="12" y="59"/>
                    <a:pt x="12" y="59"/>
                    <a:pt x="12" y="59"/>
                  </a:cubicBezTo>
                  <a:cubicBezTo>
                    <a:pt x="11" y="59"/>
                    <a:pt x="11" y="59"/>
                    <a:pt x="11" y="59"/>
                  </a:cubicBezTo>
                  <a:cubicBezTo>
                    <a:pt x="9" y="57"/>
                    <a:pt x="9" y="57"/>
                    <a:pt x="9" y="57"/>
                  </a:cubicBezTo>
                  <a:cubicBezTo>
                    <a:pt x="7" y="54"/>
                    <a:pt x="7" y="54"/>
                    <a:pt x="7" y="54"/>
                  </a:cubicBezTo>
                  <a:cubicBezTo>
                    <a:pt x="0" y="52"/>
                    <a:pt x="0" y="52"/>
                    <a:pt x="0" y="52"/>
                  </a:cubicBezTo>
                  <a:lnTo>
                    <a:pt x="0" y="51"/>
                  </a:lnTo>
                  <a:close/>
                </a:path>
              </a:pathLst>
            </a:custGeom>
            <a:grpFill/>
            <a:ln w="6350" cap="flat">
              <a:solidFill>
                <a:srgbClr val="FFFFFF"/>
              </a:solidFill>
              <a:prstDash val="solid"/>
              <a:miter lim="800000"/>
              <a:headEnd/>
              <a:tailEnd/>
            </a:ln>
          </p:spPr>
          <p:txBody>
            <a:bodyPr vert="horz" wrap="square" lIns="34972" tIns="17486" rIns="34972" bIns="17486" numCol="1" anchor="t" anchorCtr="0" compatLnSpc="1">
              <a:prstTxWarp prst="textNoShape">
                <a:avLst/>
              </a:prstTxWarp>
            </a:bodyPr>
            <a:lstStyle/>
            <a:p>
              <a:endParaRPr lang="en-US" sz="1377">
                <a:latin typeface="Roboto Light"/>
              </a:endParaRPr>
            </a:p>
          </p:txBody>
        </p:sp>
        <p:sp>
          <p:nvSpPr>
            <p:cNvPr id="560" name="Freeform 51"/>
            <p:cNvSpPr>
              <a:spLocks/>
            </p:cNvSpPr>
            <p:nvPr/>
          </p:nvSpPr>
          <p:spPr bwMode="auto">
            <a:xfrm>
              <a:off x="6848079" y="1986053"/>
              <a:ext cx="286695" cy="305247"/>
            </a:xfrm>
            <a:custGeom>
              <a:avLst/>
              <a:gdLst>
                <a:gd name="T0" fmla="*/ 175 w 201"/>
                <a:gd name="T1" fmla="*/ 65 h 213"/>
                <a:gd name="T2" fmla="*/ 172 w 201"/>
                <a:gd name="T3" fmla="*/ 53 h 213"/>
                <a:gd name="T4" fmla="*/ 157 w 201"/>
                <a:gd name="T5" fmla="*/ 44 h 213"/>
                <a:gd name="T6" fmla="*/ 140 w 201"/>
                <a:gd name="T7" fmla="*/ 42 h 213"/>
                <a:gd name="T8" fmla="*/ 125 w 201"/>
                <a:gd name="T9" fmla="*/ 36 h 213"/>
                <a:gd name="T10" fmla="*/ 103 w 201"/>
                <a:gd name="T11" fmla="*/ 30 h 213"/>
                <a:gd name="T12" fmla="*/ 93 w 201"/>
                <a:gd name="T13" fmla="*/ 27 h 213"/>
                <a:gd name="T14" fmla="*/ 82 w 201"/>
                <a:gd name="T15" fmla="*/ 20 h 213"/>
                <a:gd name="T16" fmla="*/ 78 w 201"/>
                <a:gd name="T17" fmla="*/ 18 h 213"/>
                <a:gd name="T18" fmla="*/ 70 w 201"/>
                <a:gd name="T19" fmla="*/ 17 h 213"/>
                <a:gd name="T20" fmla="*/ 67 w 201"/>
                <a:gd name="T21" fmla="*/ 15 h 213"/>
                <a:gd name="T22" fmla="*/ 70 w 201"/>
                <a:gd name="T23" fmla="*/ 2 h 213"/>
                <a:gd name="T24" fmla="*/ 61 w 201"/>
                <a:gd name="T25" fmla="*/ 3 h 213"/>
                <a:gd name="T26" fmla="*/ 47 w 201"/>
                <a:gd name="T27" fmla="*/ 9 h 213"/>
                <a:gd name="T28" fmla="*/ 33 w 201"/>
                <a:gd name="T29" fmla="*/ 16 h 213"/>
                <a:gd name="T30" fmla="*/ 21 w 201"/>
                <a:gd name="T31" fmla="*/ 15 h 213"/>
                <a:gd name="T32" fmla="*/ 5 w 201"/>
                <a:gd name="T33" fmla="*/ 55 h 213"/>
                <a:gd name="T34" fmla="*/ 7 w 201"/>
                <a:gd name="T35" fmla="*/ 72 h 213"/>
                <a:gd name="T36" fmla="*/ 10 w 201"/>
                <a:gd name="T37" fmla="*/ 112 h 213"/>
                <a:gd name="T38" fmla="*/ 42 w 201"/>
                <a:gd name="T39" fmla="*/ 135 h 213"/>
                <a:gd name="T40" fmla="*/ 60 w 201"/>
                <a:gd name="T41" fmla="*/ 152 h 213"/>
                <a:gd name="T42" fmla="*/ 63 w 201"/>
                <a:gd name="T43" fmla="*/ 173 h 213"/>
                <a:gd name="T44" fmla="*/ 65 w 201"/>
                <a:gd name="T45" fmla="*/ 187 h 213"/>
                <a:gd name="T46" fmla="*/ 67 w 201"/>
                <a:gd name="T47" fmla="*/ 203 h 213"/>
                <a:gd name="T48" fmla="*/ 82 w 201"/>
                <a:gd name="T49" fmla="*/ 209 h 213"/>
                <a:gd name="T50" fmla="*/ 184 w 201"/>
                <a:gd name="T51" fmla="*/ 195 h 213"/>
                <a:gd name="T52" fmla="*/ 178 w 201"/>
                <a:gd name="T53" fmla="*/ 172 h 213"/>
                <a:gd name="T54" fmla="*/ 182 w 201"/>
                <a:gd name="T55" fmla="*/ 155 h 213"/>
                <a:gd name="T56" fmla="*/ 182 w 201"/>
                <a:gd name="T57" fmla="*/ 140 h 213"/>
                <a:gd name="T58" fmla="*/ 184 w 201"/>
                <a:gd name="T59" fmla="*/ 131 h 213"/>
                <a:gd name="T60" fmla="*/ 186 w 201"/>
                <a:gd name="T61" fmla="*/ 121 h 213"/>
                <a:gd name="T62" fmla="*/ 188 w 201"/>
                <a:gd name="T63" fmla="*/ 105 h 213"/>
                <a:gd name="T64" fmla="*/ 197 w 201"/>
                <a:gd name="T65" fmla="*/ 85 h 213"/>
                <a:gd name="T66" fmla="*/ 201 w 201"/>
                <a:gd name="T67" fmla="*/ 79 h 213"/>
                <a:gd name="T68" fmla="*/ 201 w 201"/>
                <a:gd name="T69" fmla="*/ 73 h 213"/>
                <a:gd name="T70" fmla="*/ 194 w 201"/>
                <a:gd name="T71" fmla="*/ 79 h 213"/>
                <a:gd name="T72" fmla="*/ 187 w 201"/>
                <a:gd name="T73" fmla="*/ 92 h 213"/>
                <a:gd name="T74" fmla="*/ 177 w 201"/>
                <a:gd name="T75" fmla="*/ 101 h 213"/>
                <a:gd name="T76" fmla="*/ 168 w 201"/>
                <a:gd name="T77" fmla="*/ 107 h 213"/>
                <a:gd name="T78" fmla="*/ 174 w 201"/>
                <a:gd name="T79" fmla="*/ 93 h 213"/>
                <a:gd name="T80" fmla="*/ 179 w 201"/>
                <a:gd name="T81" fmla="*/ 87 h 213"/>
                <a:gd name="T82" fmla="*/ 180 w 201"/>
                <a:gd name="T83" fmla="*/ 78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01" h="213">
                  <a:moveTo>
                    <a:pt x="178" y="69"/>
                  </a:moveTo>
                  <a:cubicBezTo>
                    <a:pt x="177" y="68"/>
                    <a:pt x="177" y="68"/>
                    <a:pt x="177" y="68"/>
                  </a:cubicBezTo>
                  <a:cubicBezTo>
                    <a:pt x="175" y="65"/>
                    <a:pt x="175" y="65"/>
                    <a:pt x="175" y="65"/>
                  </a:cubicBezTo>
                  <a:cubicBezTo>
                    <a:pt x="176" y="62"/>
                    <a:pt x="176" y="62"/>
                    <a:pt x="176" y="62"/>
                  </a:cubicBezTo>
                  <a:cubicBezTo>
                    <a:pt x="175" y="56"/>
                    <a:pt x="175" y="56"/>
                    <a:pt x="175" y="56"/>
                  </a:cubicBezTo>
                  <a:cubicBezTo>
                    <a:pt x="172" y="53"/>
                    <a:pt x="172" y="53"/>
                    <a:pt x="172" y="53"/>
                  </a:cubicBezTo>
                  <a:cubicBezTo>
                    <a:pt x="166" y="49"/>
                    <a:pt x="166" y="49"/>
                    <a:pt x="166" y="49"/>
                  </a:cubicBezTo>
                  <a:cubicBezTo>
                    <a:pt x="164" y="45"/>
                    <a:pt x="164" y="45"/>
                    <a:pt x="164" y="45"/>
                  </a:cubicBezTo>
                  <a:cubicBezTo>
                    <a:pt x="157" y="44"/>
                    <a:pt x="157" y="44"/>
                    <a:pt x="157" y="44"/>
                  </a:cubicBezTo>
                  <a:cubicBezTo>
                    <a:pt x="148" y="44"/>
                    <a:pt x="148" y="44"/>
                    <a:pt x="148" y="44"/>
                  </a:cubicBezTo>
                  <a:cubicBezTo>
                    <a:pt x="146" y="42"/>
                    <a:pt x="146" y="42"/>
                    <a:pt x="146" y="42"/>
                  </a:cubicBezTo>
                  <a:cubicBezTo>
                    <a:pt x="140" y="42"/>
                    <a:pt x="140" y="42"/>
                    <a:pt x="140" y="42"/>
                  </a:cubicBezTo>
                  <a:cubicBezTo>
                    <a:pt x="132" y="41"/>
                    <a:pt x="132" y="41"/>
                    <a:pt x="132" y="41"/>
                  </a:cubicBezTo>
                  <a:cubicBezTo>
                    <a:pt x="131" y="39"/>
                    <a:pt x="131" y="39"/>
                    <a:pt x="131" y="39"/>
                  </a:cubicBezTo>
                  <a:cubicBezTo>
                    <a:pt x="125" y="36"/>
                    <a:pt x="125" y="36"/>
                    <a:pt x="125" y="36"/>
                  </a:cubicBezTo>
                  <a:cubicBezTo>
                    <a:pt x="118" y="35"/>
                    <a:pt x="118" y="35"/>
                    <a:pt x="118" y="35"/>
                  </a:cubicBezTo>
                  <a:cubicBezTo>
                    <a:pt x="111" y="33"/>
                    <a:pt x="111" y="33"/>
                    <a:pt x="111" y="33"/>
                  </a:cubicBezTo>
                  <a:cubicBezTo>
                    <a:pt x="103" y="30"/>
                    <a:pt x="103" y="30"/>
                    <a:pt x="103" y="30"/>
                  </a:cubicBezTo>
                  <a:cubicBezTo>
                    <a:pt x="98" y="27"/>
                    <a:pt x="98" y="27"/>
                    <a:pt x="98" y="27"/>
                  </a:cubicBezTo>
                  <a:cubicBezTo>
                    <a:pt x="94" y="27"/>
                    <a:pt x="94" y="27"/>
                    <a:pt x="94" y="27"/>
                  </a:cubicBezTo>
                  <a:cubicBezTo>
                    <a:pt x="93" y="27"/>
                    <a:pt x="93" y="27"/>
                    <a:pt x="93" y="27"/>
                  </a:cubicBezTo>
                  <a:cubicBezTo>
                    <a:pt x="91" y="25"/>
                    <a:pt x="91" y="25"/>
                    <a:pt x="91" y="25"/>
                  </a:cubicBezTo>
                  <a:cubicBezTo>
                    <a:pt x="89" y="22"/>
                    <a:pt x="89" y="22"/>
                    <a:pt x="89" y="22"/>
                  </a:cubicBezTo>
                  <a:cubicBezTo>
                    <a:pt x="82" y="20"/>
                    <a:pt x="82" y="20"/>
                    <a:pt x="82" y="20"/>
                  </a:cubicBezTo>
                  <a:cubicBezTo>
                    <a:pt x="82" y="20"/>
                    <a:pt x="82" y="20"/>
                    <a:pt x="82" y="20"/>
                  </a:cubicBezTo>
                  <a:cubicBezTo>
                    <a:pt x="81" y="20"/>
                    <a:pt x="81" y="20"/>
                    <a:pt x="81" y="20"/>
                  </a:cubicBezTo>
                  <a:cubicBezTo>
                    <a:pt x="78" y="18"/>
                    <a:pt x="78" y="18"/>
                    <a:pt x="78" y="18"/>
                  </a:cubicBezTo>
                  <a:cubicBezTo>
                    <a:pt x="75" y="16"/>
                    <a:pt x="75" y="16"/>
                    <a:pt x="75" y="16"/>
                  </a:cubicBezTo>
                  <a:cubicBezTo>
                    <a:pt x="72" y="15"/>
                    <a:pt x="72" y="15"/>
                    <a:pt x="72" y="15"/>
                  </a:cubicBezTo>
                  <a:cubicBezTo>
                    <a:pt x="70" y="17"/>
                    <a:pt x="70" y="17"/>
                    <a:pt x="70" y="17"/>
                  </a:cubicBezTo>
                  <a:cubicBezTo>
                    <a:pt x="67" y="18"/>
                    <a:pt x="67" y="18"/>
                    <a:pt x="67" y="18"/>
                  </a:cubicBezTo>
                  <a:cubicBezTo>
                    <a:pt x="66" y="17"/>
                    <a:pt x="66" y="17"/>
                    <a:pt x="66" y="17"/>
                  </a:cubicBezTo>
                  <a:cubicBezTo>
                    <a:pt x="67" y="15"/>
                    <a:pt x="67" y="15"/>
                    <a:pt x="67" y="15"/>
                  </a:cubicBezTo>
                  <a:cubicBezTo>
                    <a:pt x="68" y="9"/>
                    <a:pt x="68" y="9"/>
                    <a:pt x="68" y="9"/>
                  </a:cubicBezTo>
                  <a:cubicBezTo>
                    <a:pt x="69" y="7"/>
                    <a:pt x="69" y="7"/>
                    <a:pt x="69" y="7"/>
                  </a:cubicBezTo>
                  <a:cubicBezTo>
                    <a:pt x="70" y="2"/>
                    <a:pt x="70" y="2"/>
                    <a:pt x="70" y="2"/>
                  </a:cubicBezTo>
                  <a:cubicBezTo>
                    <a:pt x="67" y="0"/>
                    <a:pt x="67" y="0"/>
                    <a:pt x="67" y="0"/>
                  </a:cubicBezTo>
                  <a:cubicBezTo>
                    <a:pt x="65" y="1"/>
                    <a:pt x="65" y="1"/>
                    <a:pt x="65" y="1"/>
                  </a:cubicBezTo>
                  <a:cubicBezTo>
                    <a:pt x="61" y="3"/>
                    <a:pt x="61" y="3"/>
                    <a:pt x="61" y="3"/>
                  </a:cubicBezTo>
                  <a:cubicBezTo>
                    <a:pt x="57" y="4"/>
                    <a:pt x="57" y="4"/>
                    <a:pt x="57" y="4"/>
                  </a:cubicBezTo>
                  <a:cubicBezTo>
                    <a:pt x="52" y="6"/>
                    <a:pt x="52" y="6"/>
                    <a:pt x="52" y="6"/>
                  </a:cubicBezTo>
                  <a:cubicBezTo>
                    <a:pt x="47" y="9"/>
                    <a:pt x="47" y="9"/>
                    <a:pt x="47" y="9"/>
                  </a:cubicBezTo>
                  <a:cubicBezTo>
                    <a:pt x="39" y="13"/>
                    <a:pt x="39" y="13"/>
                    <a:pt x="39" y="13"/>
                  </a:cubicBezTo>
                  <a:cubicBezTo>
                    <a:pt x="37" y="16"/>
                    <a:pt x="37" y="16"/>
                    <a:pt x="37" y="16"/>
                  </a:cubicBezTo>
                  <a:cubicBezTo>
                    <a:pt x="33" y="16"/>
                    <a:pt x="33" y="16"/>
                    <a:pt x="33" y="16"/>
                  </a:cubicBezTo>
                  <a:cubicBezTo>
                    <a:pt x="28" y="14"/>
                    <a:pt x="28" y="14"/>
                    <a:pt x="28" y="14"/>
                  </a:cubicBezTo>
                  <a:cubicBezTo>
                    <a:pt x="25" y="11"/>
                    <a:pt x="25" y="11"/>
                    <a:pt x="25" y="11"/>
                  </a:cubicBezTo>
                  <a:cubicBezTo>
                    <a:pt x="21" y="15"/>
                    <a:pt x="21" y="15"/>
                    <a:pt x="21" y="15"/>
                  </a:cubicBezTo>
                  <a:cubicBezTo>
                    <a:pt x="20" y="43"/>
                    <a:pt x="20" y="43"/>
                    <a:pt x="20" y="43"/>
                  </a:cubicBezTo>
                  <a:cubicBezTo>
                    <a:pt x="7" y="51"/>
                    <a:pt x="7" y="51"/>
                    <a:pt x="7" y="51"/>
                  </a:cubicBezTo>
                  <a:cubicBezTo>
                    <a:pt x="5" y="55"/>
                    <a:pt x="5" y="55"/>
                    <a:pt x="5" y="55"/>
                  </a:cubicBezTo>
                  <a:cubicBezTo>
                    <a:pt x="0" y="66"/>
                    <a:pt x="0" y="66"/>
                    <a:pt x="0" y="66"/>
                  </a:cubicBezTo>
                  <a:cubicBezTo>
                    <a:pt x="5" y="72"/>
                    <a:pt x="5" y="72"/>
                    <a:pt x="5" y="72"/>
                  </a:cubicBezTo>
                  <a:cubicBezTo>
                    <a:pt x="7" y="72"/>
                    <a:pt x="7" y="72"/>
                    <a:pt x="7" y="72"/>
                  </a:cubicBezTo>
                  <a:cubicBezTo>
                    <a:pt x="5" y="89"/>
                    <a:pt x="5" y="89"/>
                    <a:pt x="5" y="89"/>
                  </a:cubicBezTo>
                  <a:cubicBezTo>
                    <a:pt x="4" y="107"/>
                    <a:pt x="4" y="107"/>
                    <a:pt x="4" y="107"/>
                  </a:cubicBezTo>
                  <a:cubicBezTo>
                    <a:pt x="10" y="112"/>
                    <a:pt x="10" y="112"/>
                    <a:pt x="10" y="112"/>
                  </a:cubicBezTo>
                  <a:cubicBezTo>
                    <a:pt x="19" y="117"/>
                    <a:pt x="19" y="117"/>
                    <a:pt x="19" y="117"/>
                  </a:cubicBezTo>
                  <a:cubicBezTo>
                    <a:pt x="33" y="125"/>
                    <a:pt x="33" y="125"/>
                    <a:pt x="33" y="125"/>
                  </a:cubicBezTo>
                  <a:cubicBezTo>
                    <a:pt x="42" y="135"/>
                    <a:pt x="42" y="135"/>
                    <a:pt x="42" y="135"/>
                  </a:cubicBezTo>
                  <a:cubicBezTo>
                    <a:pt x="45" y="139"/>
                    <a:pt x="45" y="139"/>
                    <a:pt x="45" y="139"/>
                  </a:cubicBezTo>
                  <a:cubicBezTo>
                    <a:pt x="52" y="144"/>
                    <a:pt x="52" y="144"/>
                    <a:pt x="52" y="144"/>
                  </a:cubicBezTo>
                  <a:cubicBezTo>
                    <a:pt x="60" y="152"/>
                    <a:pt x="60" y="152"/>
                    <a:pt x="60" y="152"/>
                  </a:cubicBezTo>
                  <a:cubicBezTo>
                    <a:pt x="61" y="159"/>
                    <a:pt x="61" y="159"/>
                    <a:pt x="61" y="159"/>
                  </a:cubicBezTo>
                  <a:cubicBezTo>
                    <a:pt x="60" y="166"/>
                    <a:pt x="60" y="166"/>
                    <a:pt x="60" y="166"/>
                  </a:cubicBezTo>
                  <a:cubicBezTo>
                    <a:pt x="63" y="173"/>
                    <a:pt x="63" y="173"/>
                    <a:pt x="63" y="173"/>
                  </a:cubicBezTo>
                  <a:cubicBezTo>
                    <a:pt x="65" y="176"/>
                    <a:pt x="65" y="176"/>
                    <a:pt x="65" y="176"/>
                  </a:cubicBezTo>
                  <a:cubicBezTo>
                    <a:pt x="65" y="183"/>
                    <a:pt x="65" y="183"/>
                    <a:pt x="65" y="183"/>
                  </a:cubicBezTo>
                  <a:cubicBezTo>
                    <a:pt x="65" y="187"/>
                    <a:pt x="65" y="187"/>
                    <a:pt x="65" y="187"/>
                  </a:cubicBezTo>
                  <a:cubicBezTo>
                    <a:pt x="65" y="193"/>
                    <a:pt x="65" y="193"/>
                    <a:pt x="65" y="193"/>
                  </a:cubicBezTo>
                  <a:cubicBezTo>
                    <a:pt x="67" y="198"/>
                    <a:pt x="67" y="198"/>
                    <a:pt x="67" y="198"/>
                  </a:cubicBezTo>
                  <a:cubicBezTo>
                    <a:pt x="67" y="203"/>
                    <a:pt x="67" y="203"/>
                    <a:pt x="67" y="203"/>
                  </a:cubicBezTo>
                  <a:cubicBezTo>
                    <a:pt x="72" y="203"/>
                    <a:pt x="72" y="203"/>
                    <a:pt x="72" y="203"/>
                  </a:cubicBezTo>
                  <a:cubicBezTo>
                    <a:pt x="72" y="203"/>
                    <a:pt x="76" y="207"/>
                    <a:pt x="77" y="207"/>
                  </a:cubicBezTo>
                  <a:cubicBezTo>
                    <a:pt x="78" y="207"/>
                    <a:pt x="82" y="209"/>
                    <a:pt x="82" y="209"/>
                  </a:cubicBezTo>
                  <a:cubicBezTo>
                    <a:pt x="85" y="213"/>
                    <a:pt x="85" y="213"/>
                    <a:pt x="85" y="213"/>
                  </a:cubicBezTo>
                  <a:cubicBezTo>
                    <a:pt x="184" y="207"/>
                    <a:pt x="184" y="207"/>
                    <a:pt x="184" y="207"/>
                  </a:cubicBezTo>
                  <a:cubicBezTo>
                    <a:pt x="184" y="195"/>
                    <a:pt x="184" y="195"/>
                    <a:pt x="184" y="195"/>
                  </a:cubicBezTo>
                  <a:cubicBezTo>
                    <a:pt x="184" y="191"/>
                    <a:pt x="184" y="191"/>
                    <a:pt x="184" y="191"/>
                  </a:cubicBezTo>
                  <a:cubicBezTo>
                    <a:pt x="179" y="179"/>
                    <a:pt x="179" y="179"/>
                    <a:pt x="179" y="179"/>
                  </a:cubicBezTo>
                  <a:cubicBezTo>
                    <a:pt x="178" y="172"/>
                    <a:pt x="178" y="172"/>
                    <a:pt x="178" y="172"/>
                  </a:cubicBezTo>
                  <a:cubicBezTo>
                    <a:pt x="179" y="164"/>
                    <a:pt x="179" y="164"/>
                    <a:pt x="179" y="164"/>
                  </a:cubicBezTo>
                  <a:cubicBezTo>
                    <a:pt x="181" y="158"/>
                    <a:pt x="181" y="158"/>
                    <a:pt x="181" y="158"/>
                  </a:cubicBezTo>
                  <a:cubicBezTo>
                    <a:pt x="182" y="155"/>
                    <a:pt x="182" y="155"/>
                    <a:pt x="182" y="155"/>
                  </a:cubicBezTo>
                  <a:cubicBezTo>
                    <a:pt x="184" y="152"/>
                    <a:pt x="184" y="152"/>
                    <a:pt x="184" y="152"/>
                  </a:cubicBezTo>
                  <a:cubicBezTo>
                    <a:pt x="182" y="147"/>
                    <a:pt x="182" y="147"/>
                    <a:pt x="182" y="147"/>
                  </a:cubicBezTo>
                  <a:cubicBezTo>
                    <a:pt x="182" y="140"/>
                    <a:pt x="182" y="140"/>
                    <a:pt x="182" y="140"/>
                  </a:cubicBezTo>
                  <a:cubicBezTo>
                    <a:pt x="182" y="136"/>
                    <a:pt x="182" y="136"/>
                    <a:pt x="182" y="136"/>
                  </a:cubicBezTo>
                  <a:cubicBezTo>
                    <a:pt x="184" y="133"/>
                    <a:pt x="184" y="133"/>
                    <a:pt x="184" y="133"/>
                  </a:cubicBezTo>
                  <a:cubicBezTo>
                    <a:pt x="184" y="131"/>
                    <a:pt x="184" y="131"/>
                    <a:pt x="184" y="131"/>
                  </a:cubicBezTo>
                  <a:cubicBezTo>
                    <a:pt x="188" y="127"/>
                    <a:pt x="188" y="127"/>
                    <a:pt x="188" y="127"/>
                  </a:cubicBezTo>
                  <a:cubicBezTo>
                    <a:pt x="188" y="125"/>
                    <a:pt x="188" y="125"/>
                    <a:pt x="188" y="125"/>
                  </a:cubicBezTo>
                  <a:cubicBezTo>
                    <a:pt x="186" y="121"/>
                    <a:pt x="186" y="121"/>
                    <a:pt x="186" y="121"/>
                  </a:cubicBezTo>
                  <a:cubicBezTo>
                    <a:pt x="186" y="118"/>
                    <a:pt x="186" y="118"/>
                    <a:pt x="186" y="118"/>
                  </a:cubicBezTo>
                  <a:cubicBezTo>
                    <a:pt x="187" y="110"/>
                    <a:pt x="187" y="110"/>
                    <a:pt x="187" y="110"/>
                  </a:cubicBezTo>
                  <a:cubicBezTo>
                    <a:pt x="188" y="105"/>
                    <a:pt x="188" y="105"/>
                    <a:pt x="188" y="105"/>
                  </a:cubicBezTo>
                  <a:cubicBezTo>
                    <a:pt x="191" y="99"/>
                    <a:pt x="191" y="99"/>
                    <a:pt x="191" y="99"/>
                  </a:cubicBezTo>
                  <a:cubicBezTo>
                    <a:pt x="196" y="89"/>
                    <a:pt x="196" y="89"/>
                    <a:pt x="196" y="89"/>
                  </a:cubicBezTo>
                  <a:cubicBezTo>
                    <a:pt x="197" y="85"/>
                    <a:pt x="197" y="85"/>
                    <a:pt x="197" y="85"/>
                  </a:cubicBezTo>
                  <a:cubicBezTo>
                    <a:pt x="197" y="82"/>
                    <a:pt x="197" y="82"/>
                    <a:pt x="197" y="82"/>
                  </a:cubicBezTo>
                  <a:cubicBezTo>
                    <a:pt x="201" y="81"/>
                    <a:pt x="201" y="81"/>
                    <a:pt x="201" y="81"/>
                  </a:cubicBezTo>
                  <a:cubicBezTo>
                    <a:pt x="201" y="79"/>
                    <a:pt x="201" y="79"/>
                    <a:pt x="201" y="79"/>
                  </a:cubicBezTo>
                  <a:cubicBezTo>
                    <a:pt x="201" y="77"/>
                    <a:pt x="201" y="77"/>
                    <a:pt x="201" y="77"/>
                  </a:cubicBezTo>
                  <a:cubicBezTo>
                    <a:pt x="201" y="75"/>
                    <a:pt x="201" y="75"/>
                    <a:pt x="201" y="75"/>
                  </a:cubicBezTo>
                  <a:cubicBezTo>
                    <a:pt x="201" y="73"/>
                    <a:pt x="201" y="73"/>
                    <a:pt x="201" y="73"/>
                  </a:cubicBezTo>
                  <a:cubicBezTo>
                    <a:pt x="201" y="71"/>
                    <a:pt x="201" y="71"/>
                    <a:pt x="201" y="71"/>
                  </a:cubicBezTo>
                  <a:cubicBezTo>
                    <a:pt x="197" y="75"/>
                    <a:pt x="197" y="75"/>
                    <a:pt x="197" y="75"/>
                  </a:cubicBezTo>
                  <a:cubicBezTo>
                    <a:pt x="194" y="79"/>
                    <a:pt x="194" y="79"/>
                    <a:pt x="194" y="79"/>
                  </a:cubicBezTo>
                  <a:cubicBezTo>
                    <a:pt x="193" y="84"/>
                    <a:pt x="193" y="84"/>
                    <a:pt x="193" y="84"/>
                  </a:cubicBezTo>
                  <a:cubicBezTo>
                    <a:pt x="190" y="90"/>
                    <a:pt x="190" y="90"/>
                    <a:pt x="190" y="90"/>
                  </a:cubicBezTo>
                  <a:cubicBezTo>
                    <a:pt x="187" y="92"/>
                    <a:pt x="187" y="92"/>
                    <a:pt x="187" y="92"/>
                  </a:cubicBezTo>
                  <a:cubicBezTo>
                    <a:pt x="181" y="95"/>
                    <a:pt x="181" y="95"/>
                    <a:pt x="181" y="95"/>
                  </a:cubicBezTo>
                  <a:cubicBezTo>
                    <a:pt x="178" y="99"/>
                    <a:pt x="178" y="99"/>
                    <a:pt x="178" y="99"/>
                  </a:cubicBezTo>
                  <a:cubicBezTo>
                    <a:pt x="177" y="101"/>
                    <a:pt x="177" y="101"/>
                    <a:pt x="177" y="101"/>
                  </a:cubicBezTo>
                  <a:cubicBezTo>
                    <a:pt x="175" y="105"/>
                    <a:pt x="175" y="105"/>
                    <a:pt x="175" y="105"/>
                  </a:cubicBezTo>
                  <a:cubicBezTo>
                    <a:pt x="171" y="110"/>
                    <a:pt x="171" y="110"/>
                    <a:pt x="171" y="110"/>
                  </a:cubicBezTo>
                  <a:cubicBezTo>
                    <a:pt x="168" y="107"/>
                    <a:pt x="168" y="107"/>
                    <a:pt x="168" y="107"/>
                  </a:cubicBezTo>
                  <a:cubicBezTo>
                    <a:pt x="171" y="103"/>
                    <a:pt x="171" y="103"/>
                    <a:pt x="171" y="103"/>
                  </a:cubicBezTo>
                  <a:cubicBezTo>
                    <a:pt x="173" y="96"/>
                    <a:pt x="173" y="96"/>
                    <a:pt x="173" y="96"/>
                  </a:cubicBezTo>
                  <a:cubicBezTo>
                    <a:pt x="174" y="93"/>
                    <a:pt x="174" y="93"/>
                    <a:pt x="174" y="93"/>
                  </a:cubicBezTo>
                  <a:cubicBezTo>
                    <a:pt x="175" y="91"/>
                    <a:pt x="175" y="91"/>
                    <a:pt x="175" y="91"/>
                  </a:cubicBezTo>
                  <a:cubicBezTo>
                    <a:pt x="177" y="89"/>
                    <a:pt x="177" y="89"/>
                    <a:pt x="177" y="89"/>
                  </a:cubicBezTo>
                  <a:cubicBezTo>
                    <a:pt x="179" y="87"/>
                    <a:pt x="179" y="87"/>
                    <a:pt x="179" y="87"/>
                  </a:cubicBezTo>
                  <a:cubicBezTo>
                    <a:pt x="180" y="85"/>
                    <a:pt x="180" y="85"/>
                    <a:pt x="180" y="85"/>
                  </a:cubicBezTo>
                  <a:cubicBezTo>
                    <a:pt x="179" y="80"/>
                    <a:pt x="179" y="80"/>
                    <a:pt x="179" y="80"/>
                  </a:cubicBezTo>
                  <a:cubicBezTo>
                    <a:pt x="180" y="78"/>
                    <a:pt x="180" y="78"/>
                    <a:pt x="180" y="78"/>
                  </a:cubicBezTo>
                  <a:cubicBezTo>
                    <a:pt x="179" y="76"/>
                    <a:pt x="179" y="76"/>
                    <a:pt x="179" y="76"/>
                  </a:cubicBezTo>
                  <a:lnTo>
                    <a:pt x="178" y="69"/>
                  </a:lnTo>
                  <a:close/>
                </a:path>
              </a:pathLst>
            </a:custGeom>
            <a:grpFill/>
            <a:ln w="6350" cap="flat">
              <a:solidFill>
                <a:srgbClr val="FFFFFF"/>
              </a:solidFill>
              <a:prstDash val="solid"/>
              <a:miter lim="800000"/>
              <a:headEnd/>
              <a:tailEnd/>
            </a:ln>
          </p:spPr>
          <p:txBody>
            <a:bodyPr vert="horz" wrap="square" lIns="34972" tIns="17486" rIns="34972" bIns="17486" numCol="1" anchor="t" anchorCtr="0" compatLnSpc="1">
              <a:prstTxWarp prst="textNoShape">
                <a:avLst/>
              </a:prstTxWarp>
            </a:bodyPr>
            <a:lstStyle/>
            <a:p>
              <a:endParaRPr lang="en-US" sz="1377">
                <a:latin typeface="Roboto Light"/>
              </a:endParaRPr>
            </a:p>
          </p:txBody>
        </p:sp>
        <p:sp>
          <p:nvSpPr>
            <p:cNvPr id="561" name="Freeform 52"/>
            <p:cNvSpPr>
              <a:spLocks/>
            </p:cNvSpPr>
            <p:nvPr/>
          </p:nvSpPr>
          <p:spPr bwMode="auto">
            <a:xfrm>
              <a:off x="7268003" y="2274434"/>
              <a:ext cx="229357" cy="263085"/>
            </a:xfrm>
            <a:custGeom>
              <a:avLst/>
              <a:gdLst>
                <a:gd name="T0" fmla="*/ 114 w 136"/>
                <a:gd name="T1" fmla="*/ 8 h 156"/>
                <a:gd name="T2" fmla="*/ 101 w 136"/>
                <a:gd name="T3" fmla="*/ 17 h 156"/>
                <a:gd name="T4" fmla="*/ 93 w 136"/>
                <a:gd name="T5" fmla="*/ 22 h 156"/>
                <a:gd name="T6" fmla="*/ 88 w 136"/>
                <a:gd name="T7" fmla="*/ 27 h 156"/>
                <a:gd name="T8" fmla="*/ 82 w 136"/>
                <a:gd name="T9" fmla="*/ 27 h 156"/>
                <a:gd name="T10" fmla="*/ 74 w 136"/>
                <a:gd name="T11" fmla="*/ 33 h 156"/>
                <a:gd name="T12" fmla="*/ 69 w 136"/>
                <a:gd name="T13" fmla="*/ 33 h 156"/>
                <a:gd name="T14" fmla="*/ 65 w 136"/>
                <a:gd name="T15" fmla="*/ 31 h 156"/>
                <a:gd name="T16" fmla="*/ 60 w 136"/>
                <a:gd name="T17" fmla="*/ 29 h 156"/>
                <a:gd name="T18" fmla="*/ 55 w 136"/>
                <a:gd name="T19" fmla="*/ 27 h 156"/>
                <a:gd name="T20" fmla="*/ 47 w 136"/>
                <a:gd name="T21" fmla="*/ 23 h 156"/>
                <a:gd name="T22" fmla="*/ 0 w 136"/>
                <a:gd name="T23" fmla="*/ 28 h 156"/>
                <a:gd name="T24" fmla="*/ 16 w 136"/>
                <a:gd name="T25" fmla="*/ 136 h 156"/>
                <a:gd name="T26" fmla="*/ 22 w 136"/>
                <a:gd name="T27" fmla="*/ 133 h 156"/>
                <a:gd name="T28" fmla="*/ 31 w 136"/>
                <a:gd name="T29" fmla="*/ 140 h 156"/>
                <a:gd name="T30" fmla="*/ 34 w 136"/>
                <a:gd name="T31" fmla="*/ 146 h 156"/>
                <a:gd name="T32" fmla="*/ 42 w 136"/>
                <a:gd name="T33" fmla="*/ 148 h 156"/>
                <a:gd name="T34" fmla="*/ 46 w 136"/>
                <a:gd name="T35" fmla="*/ 151 h 156"/>
                <a:gd name="T36" fmla="*/ 49 w 136"/>
                <a:gd name="T37" fmla="*/ 149 h 156"/>
                <a:gd name="T38" fmla="*/ 52 w 136"/>
                <a:gd name="T39" fmla="*/ 146 h 156"/>
                <a:gd name="T40" fmla="*/ 60 w 136"/>
                <a:gd name="T41" fmla="*/ 150 h 156"/>
                <a:gd name="T42" fmla="*/ 67 w 136"/>
                <a:gd name="T43" fmla="*/ 148 h 156"/>
                <a:gd name="T44" fmla="*/ 71 w 136"/>
                <a:gd name="T45" fmla="*/ 144 h 156"/>
                <a:gd name="T46" fmla="*/ 75 w 136"/>
                <a:gd name="T47" fmla="*/ 146 h 156"/>
                <a:gd name="T48" fmla="*/ 83 w 136"/>
                <a:gd name="T49" fmla="*/ 155 h 156"/>
                <a:gd name="T50" fmla="*/ 85 w 136"/>
                <a:gd name="T51" fmla="*/ 156 h 156"/>
                <a:gd name="T52" fmla="*/ 92 w 136"/>
                <a:gd name="T53" fmla="*/ 149 h 156"/>
                <a:gd name="T54" fmla="*/ 94 w 136"/>
                <a:gd name="T55" fmla="*/ 142 h 156"/>
                <a:gd name="T56" fmla="*/ 100 w 136"/>
                <a:gd name="T57" fmla="*/ 128 h 156"/>
                <a:gd name="T58" fmla="*/ 105 w 136"/>
                <a:gd name="T59" fmla="*/ 130 h 156"/>
                <a:gd name="T60" fmla="*/ 109 w 136"/>
                <a:gd name="T61" fmla="*/ 116 h 156"/>
                <a:gd name="T62" fmla="*/ 118 w 136"/>
                <a:gd name="T63" fmla="*/ 110 h 156"/>
                <a:gd name="T64" fmla="*/ 129 w 136"/>
                <a:gd name="T65" fmla="*/ 99 h 156"/>
                <a:gd name="T66" fmla="*/ 131 w 136"/>
                <a:gd name="T67" fmla="*/ 91 h 156"/>
                <a:gd name="T68" fmla="*/ 132 w 136"/>
                <a:gd name="T69" fmla="*/ 77 h 156"/>
                <a:gd name="T70" fmla="*/ 133 w 136"/>
                <a:gd name="T71" fmla="*/ 70 h 156"/>
                <a:gd name="T72" fmla="*/ 133 w 136"/>
                <a:gd name="T73" fmla="*/ 61 h 156"/>
                <a:gd name="T74" fmla="*/ 133 w 136"/>
                <a:gd name="T75" fmla="*/ 55 h 156"/>
                <a:gd name="T76" fmla="*/ 126 w 136"/>
                <a:gd name="T77"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36" h="156">
                  <a:moveTo>
                    <a:pt x="121" y="5"/>
                  </a:moveTo>
                  <a:lnTo>
                    <a:pt x="114" y="8"/>
                  </a:lnTo>
                  <a:lnTo>
                    <a:pt x="108" y="13"/>
                  </a:lnTo>
                  <a:lnTo>
                    <a:pt x="101" y="17"/>
                  </a:lnTo>
                  <a:lnTo>
                    <a:pt x="96" y="21"/>
                  </a:lnTo>
                  <a:lnTo>
                    <a:pt x="93" y="22"/>
                  </a:lnTo>
                  <a:lnTo>
                    <a:pt x="91" y="24"/>
                  </a:lnTo>
                  <a:lnTo>
                    <a:pt x="88" y="27"/>
                  </a:lnTo>
                  <a:lnTo>
                    <a:pt x="85" y="27"/>
                  </a:lnTo>
                  <a:lnTo>
                    <a:pt x="82" y="27"/>
                  </a:lnTo>
                  <a:lnTo>
                    <a:pt x="78" y="29"/>
                  </a:lnTo>
                  <a:lnTo>
                    <a:pt x="74" y="33"/>
                  </a:lnTo>
                  <a:lnTo>
                    <a:pt x="71" y="33"/>
                  </a:lnTo>
                  <a:lnTo>
                    <a:pt x="69" y="33"/>
                  </a:lnTo>
                  <a:lnTo>
                    <a:pt x="68" y="33"/>
                  </a:lnTo>
                  <a:lnTo>
                    <a:pt x="65" y="31"/>
                  </a:lnTo>
                  <a:lnTo>
                    <a:pt x="62" y="28"/>
                  </a:lnTo>
                  <a:lnTo>
                    <a:pt x="60" y="29"/>
                  </a:lnTo>
                  <a:lnTo>
                    <a:pt x="56" y="28"/>
                  </a:lnTo>
                  <a:lnTo>
                    <a:pt x="55" y="27"/>
                  </a:lnTo>
                  <a:lnTo>
                    <a:pt x="51" y="24"/>
                  </a:lnTo>
                  <a:lnTo>
                    <a:pt x="47" y="23"/>
                  </a:lnTo>
                  <a:lnTo>
                    <a:pt x="39" y="22"/>
                  </a:lnTo>
                  <a:lnTo>
                    <a:pt x="0" y="28"/>
                  </a:lnTo>
                  <a:lnTo>
                    <a:pt x="11" y="134"/>
                  </a:lnTo>
                  <a:lnTo>
                    <a:pt x="16" y="136"/>
                  </a:lnTo>
                  <a:lnTo>
                    <a:pt x="21" y="134"/>
                  </a:lnTo>
                  <a:lnTo>
                    <a:pt x="22" y="133"/>
                  </a:lnTo>
                  <a:lnTo>
                    <a:pt x="27" y="137"/>
                  </a:lnTo>
                  <a:lnTo>
                    <a:pt x="31" y="140"/>
                  </a:lnTo>
                  <a:lnTo>
                    <a:pt x="33" y="144"/>
                  </a:lnTo>
                  <a:lnTo>
                    <a:pt x="34" y="146"/>
                  </a:lnTo>
                  <a:lnTo>
                    <a:pt x="39" y="147"/>
                  </a:lnTo>
                  <a:lnTo>
                    <a:pt x="42" y="148"/>
                  </a:lnTo>
                  <a:lnTo>
                    <a:pt x="44" y="149"/>
                  </a:lnTo>
                  <a:lnTo>
                    <a:pt x="46" y="151"/>
                  </a:lnTo>
                  <a:lnTo>
                    <a:pt x="49" y="150"/>
                  </a:lnTo>
                  <a:lnTo>
                    <a:pt x="49" y="149"/>
                  </a:lnTo>
                  <a:lnTo>
                    <a:pt x="51" y="147"/>
                  </a:lnTo>
                  <a:lnTo>
                    <a:pt x="52" y="146"/>
                  </a:lnTo>
                  <a:lnTo>
                    <a:pt x="55" y="148"/>
                  </a:lnTo>
                  <a:lnTo>
                    <a:pt x="60" y="150"/>
                  </a:lnTo>
                  <a:lnTo>
                    <a:pt x="66" y="149"/>
                  </a:lnTo>
                  <a:lnTo>
                    <a:pt x="67" y="148"/>
                  </a:lnTo>
                  <a:lnTo>
                    <a:pt x="69" y="145"/>
                  </a:lnTo>
                  <a:lnTo>
                    <a:pt x="71" y="144"/>
                  </a:lnTo>
                  <a:lnTo>
                    <a:pt x="72" y="143"/>
                  </a:lnTo>
                  <a:lnTo>
                    <a:pt x="75" y="146"/>
                  </a:lnTo>
                  <a:lnTo>
                    <a:pt x="79" y="151"/>
                  </a:lnTo>
                  <a:lnTo>
                    <a:pt x="83" y="155"/>
                  </a:lnTo>
                  <a:lnTo>
                    <a:pt x="86" y="155"/>
                  </a:lnTo>
                  <a:lnTo>
                    <a:pt x="85" y="156"/>
                  </a:lnTo>
                  <a:lnTo>
                    <a:pt x="88" y="153"/>
                  </a:lnTo>
                  <a:lnTo>
                    <a:pt x="92" y="149"/>
                  </a:lnTo>
                  <a:lnTo>
                    <a:pt x="94" y="146"/>
                  </a:lnTo>
                  <a:lnTo>
                    <a:pt x="94" y="142"/>
                  </a:lnTo>
                  <a:lnTo>
                    <a:pt x="97" y="131"/>
                  </a:lnTo>
                  <a:lnTo>
                    <a:pt x="100" y="128"/>
                  </a:lnTo>
                  <a:lnTo>
                    <a:pt x="104" y="131"/>
                  </a:lnTo>
                  <a:lnTo>
                    <a:pt x="105" y="130"/>
                  </a:lnTo>
                  <a:lnTo>
                    <a:pt x="106" y="120"/>
                  </a:lnTo>
                  <a:lnTo>
                    <a:pt x="109" y="116"/>
                  </a:lnTo>
                  <a:lnTo>
                    <a:pt x="113" y="110"/>
                  </a:lnTo>
                  <a:lnTo>
                    <a:pt x="118" y="110"/>
                  </a:lnTo>
                  <a:lnTo>
                    <a:pt x="121" y="106"/>
                  </a:lnTo>
                  <a:lnTo>
                    <a:pt x="129" y="99"/>
                  </a:lnTo>
                  <a:lnTo>
                    <a:pt x="131" y="94"/>
                  </a:lnTo>
                  <a:lnTo>
                    <a:pt x="131" y="91"/>
                  </a:lnTo>
                  <a:lnTo>
                    <a:pt x="132" y="83"/>
                  </a:lnTo>
                  <a:lnTo>
                    <a:pt x="132" y="77"/>
                  </a:lnTo>
                  <a:lnTo>
                    <a:pt x="133" y="74"/>
                  </a:lnTo>
                  <a:lnTo>
                    <a:pt x="133" y="70"/>
                  </a:lnTo>
                  <a:lnTo>
                    <a:pt x="133" y="62"/>
                  </a:lnTo>
                  <a:lnTo>
                    <a:pt x="133" y="61"/>
                  </a:lnTo>
                  <a:lnTo>
                    <a:pt x="132" y="58"/>
                  </a:lnTo>
                  <a:lnTo>
                    <a:pt x="133" y="55"/>
                  </a:lnTo>
                  <a:lnTo>
                    <a:pt x="136" y="55"/>
                  </a:lnTo>
                  <a:lnTo>
                    <a:pt x="126" y="0"/>
                  </a:lnTo>
                  <a:lnTo>
                    <a:pt x="121" y="5"/>
                  </a:lnTo>
                  <a:close/>
                </a:path>
              </a:pathLst>
            </a:custGeom>
            <a:grpFill/>
            <a:ln w="6350" cap="flat">
              <a:solidFill>
                <a:srgbClr val="FFFFFF"/>
              </a:solidFill>
              <a:prstDash val="solid"/>
              <a:miter lim="800000"/>
              <a:headEnd/>
              <a:tailEnd/>
            </a:ln>
          </p:spPr>
          <p:txBody>
            <a:bodyPr vert="horz" wrap="square" lIns="34972" tIns="17486" rIns="34972" bIns="17486" numCol="1" anchor="t" anchorCtr="0" compatLnSpc="1">
              <a:prstTxWarp prst="textNoShape">
                <a:avLst/>
              </a:prstTxWarp>
            </a:bodyPr>
            <a:lstStyle/>
            <a:p>
              <a:endParaRPr lang="en-US" sz="1377">
                <a:latin typeface="Roboto Light"/>
              </a:endParaRPr>
            </a:p>
          </p:txBody>
        </p:sp>
        <p:sp>
          <p:nvSpPr>
            <p:cNvPr id="562" name="Freeform 53"/>
            <p:cNvSpPr>
              <a:spLocks/>
            </p:cNvSpPr>
            <p:nvPr/>
          </p:nvSpPr>
          <p:spPr bwMode="auto">
            <a:xfrm>
              <a:off x="7119596" y="2319969"/>
              <a:ext cx="168644" cy="290068"/>
            </a:xfrm>
            <a:custGeom>
              <a:avLst/>
              <a:gdLst>
                <a:gd name="T0" fmla="*/ 5 w 100"/>
                <a:gd name="T1" fmla="*/ 167 h 172"/>
                <a:gd name="T2" fmla="*/ 16 w 100"/>
                <a:gd name="T3" fmla="*/ 163 h 172"/>
                <a:gd name="T4" fmla="*/ 24 w 100"/>
                <a:gd name="T5" fmla="*/ 163 h 172"/>
                <a:gd name="T6" fmla="*/ 31 w 100"/>
                <a:gd name="T7" fmla="*/ 168 h 172"/>
                <a:gd name="T8" fmla="*/ 32 w 100"/>
                <a:gd name="T9" fmla="*/ 163 h 172"/>
                <a:gd name="T10" fmla="*/ 38 w 100"/>
                <a:gd name="T11" fmla="*/ 161 h 172"/>
                <a:gd name="T12" fmla="*/ 44 w 100"/>
                <a:gd name="T13" fmla="*/ 163 h 172"/>
                <a:gd name="T14" fmla="*/ 49 w 100"/>
                <a:gd name="T15" fmla="*/ 161 h 172"/>
                <a:gd name="T16" fmla="*/ 52 w 100"/>
                <a:gd name="T17" fmla="*/ 154 h 172"/>
                <a:gd name="T18" fmla="*/ 55 w 100"/>
                <a:gd name="T19" fmla="*/ 150 h 172"/>
                <a:gd name="T20" fmla="*/ 59 w 100"/>
                <a:gd name="T21" fmla="*/ 157 h 172"/>
                <a:gd name="T22" fmla="*/ 66 w 100"/>
                <a:gd name="T23" fmla="*/ 157 h 172"/>
                <a:gd name="T24" fmla="*/ 68 w 100"/>
                <a:gd name="T25" fmla="*/ 150 h 172"/>
                <a:gd name="T26" fmla="*/ 74 w 100"/>
                <a:gd name="T27" fmla="*/ 145 h 172"/>
                <a:gd name="T28" fmla="*/ 78 w 100"/>
                <a:gd name="T29" fmla="*/ 139 h 172"/>
                <a:gd name="T30" fmla="*/ 80 w 100"/>
                <a:gd name="T31" fmla="*/ 131 h 172"/>
                <a:gd name="T32" fmla="*/ 81 w 100"/>
                <a:gd name="T33" fmla="*/ 127 h 172"/>
                <a:gd name="T34" fmla="*/ 90 w 100"/>
                <a:gd name="T35" fmla="*/ 125 h 172"/>
                <a:gd name="T36" fmla="*/ 98 w 100"/>
                <a:gd name="T37" fmla="*/ 123 h 172"/>
                <a:gd name="T38" fmla="*/ 99 w 100"/>
                <a:gd name="T39" fmla="*/ 115 h 172"/>
                <a:gd name="T40" fmla="*/ 98 w 100"/>
                <a:gd name="T41" fmla="*/ 112 h 172"/>
                <a:gd name="T42" fmla="*/ 99 w 100"/>
                <a:gd name="T43" fmla="*/ 107 h 172"/>
                <a:gd name="T44" fmla="*/ 88 w 100"/>
                <a:gd name="T45" fmla="*/ 0 h 172"/>
                <a:gd name="T46" fmla="*/ 27 w 100"/>
                <a:gd name="T47" fmla="*/ 5 h 172"/>
                <a:gd name="T48" fmla="*/ 16 w 100"/>
                <a:gd name="T49" fmla="*/ 12 h 172"/>
                <a:gd name="T50" fmla="*/ 8 w 100"/>
                <a:gd name="T51" fmla="*/ 12 h 172"/>
                <a:gd name="T52" fmla="*/ 10 w 100"/>
                <a:gd name="T53" fmla="*/ 106 h 172"/>
                <a:gd name="T54" fmla="*/ 10 w 100"/>
                <a:gd name="T55" fmla="*/ 113 h 172"/>
                <a:gd name="T56" fmla="*/ 15 w 100"/>
                <a:gd name="T57" fmla="*/ 124 h 172"/>
                <a:gd name="T58" fmla="*/ 16 w 100"/>
                <a:gd name="T59" fmla="*/ 134 h 172"/>
                <a:gd name="T60" fmla="*/ 11 w 100"/>
                <a:gd name="T61" fmla="*/ 140 h 172"/>
                <a:gd name="T62" fmla="*/ 8 w 100"/>
                <a:gd name="T63" fmla="*/ 147 h 172"/>
                <a:gd name="T64" fmla="*/ 4 w 100"/>
                <a:gd name="T65" fmla="*/ 156 h 172"/>
                <a:gd name="T66" fmla="*/ 0 w 100"/>
                <a:gd name="T67" fmla="*/ 161 h 172"/>
                <a:gd name="T68" fmla="*/ 1 w 100"/>
                <a:gd name="T69" fmla="*/ 171 h 172"/>
                <a:gd name="T70" fmla="*/ 2 w 100"/>
                <a:gd name="T71" fmla="*/ 17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0" h="172">
                  <a:moveTo>
                    <a:pt x="5" y="172"/>
                  </a:moveTo>
                  <a:lnTo>
                    <a:pt x="5" y="167"/>
                  </a:lnTo>
                  <a:lnTo>
                    <a:pt x="13" y="167"/>
                  </a:lnTo>
                  <a:lnTo>
                    <a:pt x="16" y="163"/>
                  </a:lnTo>
                  <a:lnTo>
                    <a:pt x="19" y="163"/>
                  </a:lnTo>
                  <a:lnTo>
                    <a:pt x="24" y="163"/>
                  </a:lnTo>
                  <a:lnTo>
                    <a:pt x="27" y="166"/>
                  </a:lnTo>
                  <a:lnTo>
                    <a:pt x="31" y="168"/>
                  </a:lnTo>
                  <a:lnTo>
                    <a:pt x="32" y="167"/>
                  </a:lnTo>
                  <a:lnTo>
                    <a:pt x="32" y="163"/>
                  </a:lnTo>
                  <a:lnTo>
                    <a:pt x="36" y="162"/>
                  </a:lnTo>
                  <a:lnTo>
                    <a:pt x="38" y="161"/>
                  </a:lnTo>
                  <a:lnTo>
                    <a:pt x="42" y="161"/>
                  </a:lnTo>
                  <a:lnTo>
                    <a:pt x="44" y="163"/>
                  </a:lnTo>
                  <a:lnTo>
                    <a:pt x="48" y="164"/>
                  </a:lnTo>
                  <a:lnTo>
                    <a:pt x="49" y="161"/>
                  </a:lnTo>
                  <a:lnTo>
                    <a:pt x="49" y="157"/>
                  </a:lnTo>
                  <a:lnTo>
                    <a:pt x="52" y="154"/>
                  </a:lnTo>
                  <a:lnTo>
                    <a:pt x="53" y="150"/>
                  </a:lnTo>
                  <a:lnTo>
                    <a:pt x="55" y="150"/>
                  </a:lnTo>
                  <a:lnTo>
                    <a:pt x="56" y="154"/>
                  </a:lnTo>
                  <a:lnTo>
                    <a:pt x="59" y="157"/>
                  </a:lnTo>
                  <a:lnTo>
                    <a:pt x="60" y="158"/>
                  </a:lnTo>
                  <a:lnTo>
                    <a:pt x="66" y="157"/>
                  </a:lnTo>
                  <a:lnTo>
                    <a:pt x="68" y="153"/>
                  </a:lnTo>
                  <a:lnTo>
                    <a:pt x="68" y="150"/>
                  </a:lnTo>
                  <a:lnTo>
                    <a:pt x="71" y="145"/>
                  </a:lnTo>
                  <a:lnTo>
                    <a:pt x="74" y="145"/>
                  </a:lnTo>
                  <a:lnTo>
                    <a:pt x="76" y="143"/>
                  </a:lnTo>
                  <a:lnTo>
                    <a:pt x="78" y="139"/>
                  </a:lnTo>
                  <a:lnTo>
                    <a:pt x="80" y="135"/>
                  </a:lnTo>
                  <a:lnTo>
                    <a:pt x="80" y="131"/>
                  </a:lnTo>
                  <a:lnTo>
                    <a:pt x="81" y="129"/>
                  </a:lnTo>
                  <a:lnTo>
                    <a:pt x="81" y="127"/>
                  </a:lnTo>
                  <a:lnTo>
                    <a:pt x="82" y="126"/>
                  </a:lnTo>
                  <a:lnTo>
                    <a:pt x="90" y="125"/>
                  </a:lnTo>
                  <a:lnTo>
                    <a:pt x="94" y="123"/>
                  </a:lnTo>
                  <a:lnTo>
                    <a:pt x="98" y="123"/>
                  </a:lnTo>
                  <a:lnTo>
                    <a:pt x="100" y="121"/>
                  </a:lnTo>
                  <a:lnTo>
                    <a:pt x="99" y="115"/>
                  </a:lnTo>
                  <a:lnTo>
                    <a:pt x="100" y="113"/>
                  </a:lnTo>
                  <a:lnTo>
                    <a:pt x="98" y="112"/>
                  </a:lnTo>
                  <a:lnTo>
                    <a:pt x="97" y="108"/>
                  </a:lnTo>
                  <a:lnTo>
                    <a:pt x="99" y="107"/>
                  </a:lnTo>
                  <a:lnTo>
                    <a:pt x="88" y="1"/>
                  </a:lnTo>
                  <a:lnTo>
                    <a:pt x="88" y="0"/>
                  </a:lnTo>
                  <a:lnTo>
                    <a:pt x="27" y="4"/>
                  </a:lnTo>
                  <a:lnTo>
                    <a:pt x="27" y="5"/>
                  </a:lnTo>
                  <a:lnTo>
                    <a:pt x="20" y="9"/>
                  </a:lnTo>
                  <a:lnTo>
                    <a:pt x="16" y="12"/>
                  </a:lnTo>
                  <a:lnTo>
                    <a:pt x="13" y="13"/>
                  </a:lnTo>
                  <a:lnTo>
                    <a:pt x="8" y="12"/>
                  </a:lnTo>
                  <a:lnTo>
                    <a:pt x="11" y="103"/>
                  </a:lnTo>
                  <a:lnTo>
                    <a:pt x="10" y="106"/>
                  </a:lnTo>
                  <a:lnTo>
                    <a:pt x="10" y="109"/>
                  </a:lnTo>
                  <a:lnTo>
                    <a:pt x="10" y="113"/>
                  </a:lnTo>
                  <a:lnTo>
                    <a:pt x="11" y="117"/>
                  </a:lnTo>
                  <a:lnTo>
                    <a:pt x="15" y="124"/>
                  </a:lnTo>
                  <a:lnTo>
                    <a:pt x="16" y="130"/>
                  </a:lnTo>
                  <a:lnTo>
                    <a:pt x="16" y="134"/>
                  </a:lnTo>
                  <a:lnTo>
                    <a:pt x="13" y="136"/>
                  </a:lnTo>
                  <a:lnTo>
                    <a:pt x="11" y="140"/>
                  </a:lnTo>
                  <a:lnTo>
                    <a:pt x="10" y="145"/>
                  </a:lnTo>
                  <a:lnTo>
                    <a:pt x="8" y="147"/>
                  </a:lnTo>
                  <a:lnTo>
                    <a:pt x="5" y="150"/>
                  </a:lnTo>
                  <a:lnTo>
                    <a:pt x="4" y="156"/>
                  </a:lnTo>
                  <a:lnTo>
                    <a:pt x="2" y="157"/>
                  </a:lnTo>
                  <a:lnTo>
                    <a:pt x="0" y="161"/>
                  </a:lnTo>
                  <a:lnTo>
                    <a:pt x="0" y="167"/>
                  </a:lnTo>
                  <a:lnTo>
                    <a:pt x="1" y="171"/>
                  </a:lnTo>
                  <a:lnTo>
                    <a:pt x="2" y="172"/>
                  </a:lnTo>
                  <a:lnTo>
                    <a:pt x="2" y="172"/>
                  </a:lnTo>
                  <a:lnTo>
                    <a:pt x="5" y="172"/>
                  </a:lnTo>
                  <a:close/>
                </a:path>
              </a:pathLst>
            </a:custGeom>
            <a:grpFill/>
            <a:ln w="6350" cap="flat">
              <a:solidFill>
                <a:srgbClr val="FFFFFF"/>
              </a:solidFill>
              <a:prstDash val="solid"/>
              <a:miter lim="800000"/>
              <a:headEnd/>
              <a:tailEnd/>
            </a:ln>
          </p:spPr>
          <p:txBody>
            <a:bodyPr vert="horz" wrap="square" lIns="34972" tIns="17486" rIns="34972" bIns="17486" numCol="1" anchor="t" anchorCtr="0" compatLnSpc="1">
              <a:prstTxWarp prst="textNoShape">
                <a:avLst/>
              </a:prstTxWarp>
            </a:bodyPr>
            <a:lstStyle/>
            <a:p>
              <a:endParaRPr lang="en-US" sz="1377">
                <a:latin typeface="Roboto Light"/>
              </a:endParaRPr>
            </a:p>
          </p:txBody>
        </p:sp>
        <p:sp>
          <p:nvSpPr>
            <p:cNvPr id="563" name="Freeform 54"/>
            <p:cNvSpPr>
              <a:spLocks/>
            </p:cNvSpPr>
            <p:nvPr/>
          </p:nvSpPr>
          <p:spPr bwMode="auto">
            <a:xfrm>
              <a:off x="6929028" y="2282867"/>
              <a:ext cx="217551" cy="381136"/>
            </a:xfrm>
            <a:custGeom>
              <a:avLst/>
              <a:gdLst>
                <a:gd name="T0" fmla="*/ 88 w 129"/>
                <a:gd name="T1" fmla="*/ 217 h 226"/>
                <a:gd name="T2" fmla="*/ 96 w 129"/>
                <a:gd name="T3" fmla="*/ 222 h 226"/>
                <a:gd name="T4" fmla="*/ 102 w 129"/>
                <a:gd name="T5" fmla="*/ 222 h 226"/>
                <a:gd name="T6" fmla="*/ 102 w 129"/>
                <a:gd name="T7" fmla="*/ 216 h 226"/>
                <a:gd name="T8" fmla="*/ 105 w 129"/>
                <a:gd name="T9" fmla="*/ 209 h 226"/>
                <a:gd name="T10" fmla="*/ 113 w 129"/>
                <a:gd name="T11" fmla="*/ 206 h 226"/>
                <a:gd name="T12" fmla="*/ 112 w 129"/>
                <a:gd name="T13" fmla="*/ 200 h 226"/>
                <a:gd name="T14" fmla="*/ 112 w 129"/>
                <a:gd name="T15" fmla="*/ 195 h 226"/>
                <a:gd name="T16" fmla="*/ 115 w 129"/>
                <a:gd name="T17" fmla="*/ 194 h 226"/>
                <a:gd name="T18" fmla="*/ 113 w 129"/>
                <a:gd name="T19" fmla="*/ 189 h 226"/>
                <a:gd name="T20" fmla="*/ 115 w 129"/>
                <a:gd name="T21" fmla="*/ 179 h 226"/>
                <a:gd name="T22" fmla="*/ 118 w 129"/>
                <a:gd name="T23" fmla="*/ 172 h 226"/>
                <a:gd name="T24" fmla="*/ 123 w 129"/>
                <a:gd name="T25" fmla="*/ 167 h 226"/>
                <a:gd name="T26" fmla="*/ 126 w 129"/>
                <a:gd name="T27" fmla="*/ 158 h 226"/>
                <a:gd name="T28" fmla="*/ 129 w 129"/>
                <a:gd name="T29" fmla="*/ 152 h 226"/>
                <a:gd name="T30" fmla="*/ 124 w 129"/>
                <a:gd name="T31" fmla="*/ 139 h 226"/>
                <a:gd name="T32" fmla="*/ 123 w 129"/>
                <a:gd name="T33" fmla="*/ 131 h 226"/>
                <a:gd name="T34" fmla="*/ 124 w 129"/>
                <a:gd name="T35" fmla="*/ 125 h 226"/>
                <a:gd name="T36" fmla="*/ 122 w 129"/>
                <a:gd name="T37" fmla="*/ 34 h 226"/>
                <a:gd name="T38" fmla="*/ 116 w 129"/>
                <a:gd name="T39" fmla="*/ 26 h 226"/>
                <a:gd name="T40" fmla="*/ 113 w 129"/>
                <a:gd name="T41" fmla="*/ 17 h 226"/>
                <a:gd name="T42" fmla="*/ 107 w 129"/>
                <a:gd name="T43" fmla="*/ 3 h 226"/>
                <a:gd name="T44" fmla="*/ 24 w 129"/>
                <a:gd name="T45" fmla="*/ 5 h 226"/>
                <a:gd name="T46" fmla="*/ 22 w 129"/>
                <a:gd name="T47" fmla="*/ 3 h 226"/>
                <a:gd name="T48" fmla="*/ 21 w 129"/>
                <a:gd name="T49" fmla="*/ 8 h 226"/>
                <a:gd name="T50" fmla="*/ 28 w 129"/>
                <a:gd name="T51" fmla="*/ 14 h 226"/>
                <a:gd name="T52" fmla="*/ 38 w 129"/>
                <a:gd name="T53" fmla="*/ 23 h 226"/>
                <a:gd name="T54" fmla="*/ 36 w 129"/>
                <a:gd name="T55" fmla="*/ 32 h 226"/>
                <a:gd name="T56" fmla="*/ 31 w 129"/>
                <a:gd name="T57" fmla="*/ 43 h 226"/>
                <a:gd name="T58" fmla="*/ 27 w 129"/>
                <a:gd name="T59" fmla="*/ 47 h 226"/>
                <a:gd name="T60" fmla="*/ 15 w 129"/>
                <a:gd name="T61" fmla="*/ 50 h 226"/>
                <a:gd name="T62" fmla="*/ 12 w 129"/>
                <a:gd name="T63" fmla="*/ 55 h 226"/>
                <a:gd name="T64" fmla="*/ 15 w 129"/>
                <a:gd name="T65" fmla="*/ 65 h 226"/>
                <a:gd name="T66" fmla="*/ 13 w 129"/>
                <a:gd name="T67" fmla="*/ 70 h 226"/>
                <a:gd name="T68" fmla="*/ 11 w 129"/>
                <a:gd name="T69" fmla="*/ 77 h 226"/>
                <a:gd name="T70" fmla="*/ 2 w 129"/>
                <a:gd name="T71" fmla="*/ 86 h 226"/>
                <a:gd name="T72" fmla="*/ 0 w 129"/>
                <a:gd name="T73" fmla="*/ 95 h 226"/>
                <a:gd name="T74" fmla="*/ 0 w 129"/>
                <a:gd name="T75" fmla="*/ 113 h 226"/>
                <a:gd name="T76" fmla="*/ 21 w 129"/>
                <a:gd name="T77" fmla="*/ 136 h 226"/>
                <a:gd name="T78" fmla="*/ 25 w 129"/>
                <a:gd name="T79" fmla="*/ 150 h 226"/>
                <a:gd name="T80" fmla="*/ 31 w 129"/>
                <a:gd name="T81" fmla="*/ 151 h 226"/>
                <a:gd name="T82" fmla="*/ 39 w 129"/>
                <a:gd name="T83" fmla="*/ 150 h 226"/>
                <a:gd name="T84" fmla="*/ 45 w 129"/>
                <a:gd name="T85" fmla="*/ 156 h 226"/>
                <a:gd name="T86" fmla="*/ 41 w 129"/>
                <a:gd name="T87" fmla="*/ 167 h 226"/>
                <a:gd name="T88" fmla="*/ 39 w 129"/>
                <a:gd name="T89" fmla="*/ 175 h 226"/>
                <a:gd name="T90" fmla="*/ 44 w 129"/>
                <a:gd name="T91" fmla="*/ 185 h 226"/>
                <a:gd name="T92" fmla="*/ 53 w 129"/>
                <a:gd name="T93" fmla="*/ 189 h 226"/>
                <a:gd name="T94" fmla="*/ 68 w 129"/>
                <a:gd name="T95" fmla="*/ 200 h 226"/>
                <a:gd name="T96" fmla="*/ 70 w 129"/>
                <a:gd name="T97" fmla="*/ 214 h 226"/>
                <a:gd name="T98" fmla="*/ 74 w 129"/>
                <a:gd name="T99" fmla="*/ 222 h 226"/>
                <a:gd name="T100" fmla="*/ 76 w 129"/>
                <a:gd name="T101" fmla="*/ 222 h 226"/>
                <a:gd name="T102" fmla="*/ 83 w 129"/>
                <a:gd name="T103" fmla="*/ 221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29" h="226">
                  <a:moveTo>
                    <a:pt x="86" y="218"/>
                  </a:moveTo>
                  <a:lnTo>
                    <a:pt x="88" y="217"/>
                  </a:lnTo>
                  <a:lnTo>
                    <a:pt x="92" y="219"/>
                  </a:lnTo>
                  <a:lnTo>
                    <a:pt x="96" y="222"/>
                  </a:lnTo>
                  <a:lnTo>
                    <a:pt x="99" y="222"/>
                  </a:lnTo>
                  <a:lnTo>
                    <a:pt x="102" y="222"/>
                  </a:lnTo>
                  <a:lnTo>
                    <a:pt x="104" y="221"/>
                  </a:lnTo>
                  <a:lnTo>
                    <a:pt x="102" y="216"/>
                  </a:lnTo>
                  <a:lnTo>
                    <a:pt x="102" y="211"/>
                  </a:lnTo>
                  <a:lnTo>
                    <a:pt x="105" y="209"/>
                  </a:lnTo>
                  <a:lnTo>
                    <a:pt x="111" y="207"/>
                  </a:lnTo>
                  <a:lnTo>
                    <a:pt x="113" y="206"/>
                  </a:lnTo>
                  <a:lnTo>
                    <a:pt x="112" y="203"/>
                  </a:lnTo>
                  <a:lnTo>
                    <a:pt x="112" y="200"/>
                  </a:lnTo>
                  <a:lnTo>
                    <a:pt x="112" y="199"/>
                  </a:lnTo>
                  <a:lnTo>
                    <a:pt x="112" y="195"/>
                  </a:lnTo>
                  <a:lnTo>
                    <a:pt x="115" y="194"/>
                  </a:lnTo>
                  <a:lnTo>
                    <a:pt x="115" y="194"/>
                  </a:lnTo>
                  <a:lnTo>
                    <a:pt x="114" y="193"/>
                  </a:lnTo>
                  <a:lnTo>
                    <a:pt x="113" y="189"/>
                  </a:lnTo>
                  <a:lnTo>
                    <a:pt x="113" y="183"/>
                  </a:lnTo>
                  <a:lnTo>
                    <a:pt x="115" y="179"/>
                  </a:lnTo>
                  <a:lnTo>
                    <a:pt x="117" y="178"/>
                  </a:lnTo>
                  <a:lnTo>
                    <a:pt x="118" y="172"/>
                  </a:lnTo>
                  <a:lnTo>
                    <a:pt x="121" y="169"/>
                  </a:lnTo>
                  <a:lnTo>
                    <a:pt x="123" y="167"/>
                  </a:lnTo>
                  <a:lnTo>
                    <a:pt x="124" y="162"/>
                  </a:lnTo>
                  <a:lnTo>
                    <a:pt x="126" y="158"/>
                  </a:lnTo>
                  <a:lnTo>
                    <a:pt x="129" y="156"/>
                  </a:lnTo>
                  <a:lnTo>
                    <a:pt x="129" y="152"/>
                  </a:lnTo>
                  <a:lnTo>
                    <a:pt x="128" y="146"/>
                  </a:lnTo>
                  <a:lnTo>
                    <a:pt x="124" y="139"/>
                  </a:lnTo>
                  <a:lnTo>
                    <a:pt x="123" y="135"/>
                  </a:lnTo>
                  <a:lnTo>
                    <a:pt x="123" y="131"/>
                  </a:lnTo>
                  <a:lnTo>
                    <a:pt x="123" y="128"/>
                  </a:lnTo>
                  <a:lnTo>
                    <a:pt x="124" y="125"/>
                  </a:lnTo>
                  <a:lnTo>
                    <a:pt x="121" y="34"/>
                  </a:lnTo>
                  <a:lnTo>
                    <a:pt x="122" y="34"/>
                  </a:lnTo>
                  <a:lnTo>
                    <a:pt x="118" y="31"/>
                  </a:lnTo>
                  <a:lnTo>
                    <a:pt x="116" y="26"/>
                  </a:lnTo>
                  <a:lnTo>
                    <a:pt x="114" y="23"/>
                  </a:lnTo>
                  <a:lnTo>
                    <a:pt x="113" y="17"/>
                  </a:lnTo>
                  <a:lnTo>
                    <a:pt x="109" y="13"/>
                  </a:lnTo>
                  <a:lnTo>
                    <a:pt x="107" y="3"/>
                  </a:lnTo>
                  <a:lnTo>
                    <a:pt x="107" y="0"/>
                  </a:lnTo>
                  <a:lnTo>
                    <a:pt x="24" y="5"/>
                  </a:lnTo>
                  <a:lnTo>
                    <a:pt x="22" y="3"/>
                  </a:lnTo>
                  <a:lnTo>
                    <a:pt x="22" y="3"/>
                  </a:lnTo>
                  <a:lnTo>
                    <a:pt x="21" y="6"/>
                  </a:lnTo>
                  <a:lnTo>
                    <a:pt x="21" y="8"/>
                  </a:lnTo>
                  <a:lnTo>
                    <a:pt x="24" y="11"/>
                  </a:lnTo>
                  <a:lnTo>
                    <a:pt x="28" y="14"/>
                  </a:lnTo>
                  <a:lnTo>
                    <a:pt x="33" y="18"/>
                  </a:lnTo>
                  <a:lnTo>
                    <a:pt x="38" y="23"/>
                  </a:lnTo>
                  <a:lnTo>
                    <a:pt x="38" y="26"/>
                  </a:lnTo>
                  <a:lnTo>
                    <a:pt x="36" y="32"/>
                  </a:lnTo>
                  <a:lnTo>
                    <a:pt x="34" y="35"/>
                  </a:lnTo>
                  <a:lnTo>
                    <a:pt x="31" y="43"/>
                  </a:lnTo>
                  <a:lnTo>
                    <a:pt x="29" y="45"/>
                  </a:lnTo>
                  <a:lnTo>
                    <a:pt x="27" y="47"/>
                  </a:lnTo>
                  <a:lnTo>
                    <a:pt x="21" y="50"/>
                  </a:lnTo>
                  <a:lnTo>
                    <a:pt x="15" y="50"/>
                  </a:lnTo>
                  <a:lnTo>
                    <a:pt x="12" y="51"/>
                  </a:lnTo>
                  <a:lnTo>
                    <a:pt x="12" y="55"/>
                  </a:lnTo>
                  <a:lnTo>
                    <a:pt x="12" y="58"/>
                  </a:lnTo>
                  <a:lnTo>
                    <a:pt x="15" y="65"/>
                  </a:lnTo>
                  <a:lnTo>
                    <a:pt x="17" y="67"/>
                  </a:lnTo>
                  <a:lnTo>
                    <a:pt x="13" y="70"/>
                  </a:lnTo>
                  <a:lnTo>
                    <a:pt x="13" y="77"/>
                  </a:lnTo>
                  <a:lnTo>
                    <a:pt x="11" y="77"/>
                  </a:lnTo>
                  <a:lnTo>
                    <a:pt x="8" y="80"/>
                  </a:lnTo>
                  <a:lnTo>
                    <a:pt x="2" y="86"/>
                  </a:lnTo>
                  <a:lnTo>
                    <a:pt x="3" y="92"/>
                  </a:lnTo>
                  <a:lnTo>
                    <a:pt x="0" y="95"/>
                  </a:lnTo>
                  <a:lnTo>
                    <a:pt x="0" y="104"/>
                  </a:lnTo>
                  <a:lnTo>
                    <a:pt x="0" y="113"/>
                  </a:lnTo>
                  <a:lnTo>
                    <a:pt x="6" y="123"/>
                  </a:lnTo>
                  <a:lnTo>
                    <a:pt x="21" y="136"/>
                  </a:lnTo>
                  <a:lnTo>
                    <a:pt x="25" y="142"/>
                  </a:lnTo>
                  <a:lnTo>
                    <a:pt x="25" y="150"/>
                  </a:lnTo>
                  <a:lnTo>
                    <a:pt x="30" y="154"/>
                  </a:lnTo>
                  <a:lnTo>
                    <a:pt x="31" y="151"/>
                  </a:lnTo>
                  <a:lnTo>
                    <a:pt x="34" y="150"/>
                  </a:lnTo>
                  <a:lnTo>
                    <a:pt x="39" y="150"/>
                  </a:lnTo>
                  <a:lnTo>
                    <a:pt x="42" y="153"/>
                  </a:lnTo>
                  <a:lnTo>
                    <a:pt x="45" y="156"/>
                  </a:lnTo>
                  <a:lnTo>
                    <a:pt x="42" y="162"/>
                  </a:lnTo>
                  <a:lnTo>
                    <a:pt x="41" y="167"/>
                  </a:lnTo>
                  <a:lnTo>
                    <a:pt x="41" y="170"/>
                  </a:lnTo>
                  <a:lnTo>
                    <a:pt x="39" y="175"/>
                  </a:lnTo>
                  <a:lnTo>
                    <a:pt x="39" y="180"/>
                  </a:lnTo>
                  <a:lnTo>
                    <a:pt x="44" y="185"/>
                  </a:lnTo>
                  <a:lnTo>
                    <a:pt x="51" y="190"/>
                  </a:lnTo>
                  <a:lnTo>
                    <a:pt x="53" y="189"/>
                  </a:lnTo>
                  <a:lnTo>
                    <a:pt x="64" y="196"/>
                  </a:lnTo>
                  <a:lnTo>
                    <a:pt x="68" y="200"/>
                  </a:lnTo>
                  <a:lnTo>
                    <a:pt x="71" y="209"/>
                  </a:lnTo>
                  <a:lnTo>
                    <a:pt x="70" y="214"/>
                  </a:lnTo>
                  <a:lnTo>
                    <a:pt x="69" y="217"/>
                  </a:lnTo>
                  <a:lnTo>
                    <a:pt x="74" y="222"/>
                  </a:lnTo>
                  <a:lnTo>
                    <a:pt x="74" y="226"/>
                  </a:lnTo>
                  <a:lnTo>
                    <a:pt x="76" y="222"/>
                  </a:lnTo>
                  <a:lnTo>
                    <a:pt x="80" y="222"/>
                  </a:lnTo>
                  <a:lnTo>
                    <a:pt x="83" y="221"/>
                  </a:lnTo>
                  <a:lnTo>
                    <a:pt x="86" y="218"/>
                  </a:lnTo>
                  <a:close/>
                </a:path>
              </a:pathLst>
            </a:custGeom>
            <a:grpFill/>
            <a:ln w="6350" cap="flat">
              <a:solidFill>
                <a:srgbClr val="FFFFFF"/>
              </a:solidFill>
              <a:prstDash val="solid"/>
              <a:miter lim="800000"/>
              <a:headEnd/>
              <a:tailEnd/>
            </a:ln>
          </p:spPr>
          <p:txBody>
            <a:bodyPr vert="horz" wrap="square" lIns="34972" tIns="17486" rIns="34972" bIns="17486" numCol="1" anchor="t" anchorCtr="0" compatLnSpc="1">
              <a:prstTxWarp prst="textNoShape">
                <a:avLst/>
              </a:prstTxWarp>
            </a:bodyPr>
            <a:lstStyle/>
            <a:p>
              <a:endParaRPr lang="en-US" sz="1377">
                <a:latin typeface="Roboto Light"/>
              </a:endParaRPr>
            </a:p>
          </p:txBody>
        </p:sp>
        <p:sp>
          <p:nvSpPr>
            <p:cNvPr id="564" name="Freeform 55"/>
            <p:cNvSpPr>
              <a:spLocks/>
            </p:cNvSpPr>
            <p:nvPr/>
          </p:nvSpPr>
          <p:spPr bwMode="auto">
            <a:xfrm>
              <a:off x="6662570" y="2198544"/>
              <a:ext cx="330543" cy="242848"/>
            </a:xfrm>
            <a:custGeom>
              <a:avLst/>
              <a:gdLst>
                <a:gd name="T0" fmla="*/ 196 w 231"/>
                <a:gd name="T1" fmla="*/ 154 h 170"/>
                <a:gd name="T2" fmla="*/ 201 w 231"/>
                <a:gd name="T3" fmla="*/ 150 h 170"/>
                <a:gd name="T4" fmla="*/ 206 w 231"/>
                <a:gd name="T5" fmla="*/ 139 h 170"/>
                <a:gd name="T6" fmla="*/ 200 w 231"/>
                <a:gd name="T7" fmla="*/ 128 h 170"/>
                <a:gd name="T8" fmla="*/ 200 w 231"/>
                <a:gd name="T9" fmla="*/ 120 h 170"/>
                <a:gd name="T10" fmla="*/ 211 w 231"/>
                <a:gd name="T11" fmla="*/ 118 h 170"/>
                <a:gd name="T12" fmla="*/ 220 w 231"/>
                <a:gd name="T13" fmla="*/ 113 h 170"/>
                <a:gd name="T14" fmla="*/ 226 w 231"/>
                <a:gd name="T15" fmla="*/ 101 h 170"/>
                <a:gd name="T16" fmla="*/ 231 w 231"/>
                <a:gd name="T17" fmla="*/ 90 h 170"/>
                <a:gd name="T18" fmla="*/ 225 w 231"/>
                <a:gd name="T19" fmla="*/ 81 h 170"/>
                <a:gd name="T20" fmla="*/ 215 w 231"/>
                <a:gd name="T21" fmla="*/ 72 h 170"/>
                <a:gd name="T22" fmla="*/ 211 w 231"/>
                <a:gd name="T23" fmla="*/ 66 h 170"/>
                <a:gd name="T24" fmla="*/ 214 w 231"/>
                <a:gd name="T25" fmla="*/ 65 h 170"/>
                <a:gd name="T26" fmla="*/ 206 w 231"/>
                <a:gd name="T27" fmla="*/ 59 h 170"/>
                <a:gd name="T28" fmla="*/ 196 w 231"/>
                <a:gd name="T29" fmla="*/ 55 h 170"/>
                <a:gd name="T30" fmla="*/ 194 w 231"/>
                <a:gd name="T31" fmla="*/ 45 h 170"/>
                <a:gd name="T32" fmla="*/ 194 w 231"/>
                <a:gd name="T33" fmla="*/ 35 h 170"/>
                <a:gd name="T34" fmla="*/ 192 w 231"/>
                <a:gd name="T35" fmla="*/ 25 h 170"/>
                <a:gd name="T36" fmla="*/ 7 w 231"/>
                <a:gd name="T37" fmla="*/ 22 h 170"/>
                <a:gd name="T38" fmla="*/ 8 w 231"/>
                <a:gd name="T39" fmla="*/ 0 h 170"/>
                <a:gd name="T40" fmla="*/ 4 w 231"/>
                <a:gd name="T41" fmla="*/ 23 h 170"/>
                <a:gd name="T42" fmla="*/ 3 w 231"/>
                <a:gd name="T43" fmla="*/ 31 h 170"/>
                <a:gd name="T44" fmla="*/ 7 w 231"/>
                <a:gd name="T45" fmla="*/ 37 h 170"/>
                <a:gd name="T46" fmla="*/ 5 w 231"/>
                <a:gd name="T47" fmla="*/ 42 h 170"/>
                <a:gd name="T48" fmla="*/ 4 w 231"/>
                <a:gd name="T49" fmla="*/ 52 h 170"/>
                <a:gd name="T50" fmla="*/ 0 w 231"/>
                <a:gd name="T51" fmla="*/ 56 h 170"/>
                <a:gd name="T52" fmla="*/ 4 w 231"/>
                <a:gd name="T53" fmla="*/ 62 h 170"/>
                <a:gd name="T54" fmla="*/ 4 w 231"/>
                <a:gd name="T55" fmla="*/ 69 h 170"/>
                <a:gd name="T56" fmla="*/ 6 w 231"/>
                <a:gd name="T57" fmla="*/ 71 h 170"/>
                <a:gd name="T58" fmla="*/ 12 w 231"/>
                <a:gd name="T59" fmla="*/ 85 h 170"/>
                <a:gd name="T60" fmla="*/ 16 w 231"/>
                <a:gd name="T61" fmla="*/ 96 h 170"/>
                <a:gd name="T62" fmla="*/ 19 w 231"/>
                <a:gd name="T63" fmla="*/ 102 h 170"/>
                <a:gd name="T64" fmla="*/ 20 w 231"/>
                <a:gd name="T65" fmla="*/ 104 h 170"/>
                <a:gd name="T66" fmla="*/ 18 w 231"/>
                <a:gd name="T67" fmla="*/ 109 h 170"/>
                <a:gd name="T68" fmla="*/ 20 w 231"/>
                <a:gd name="T69" fmla="*/ 116 h 170"/>
                <a:gd name="T70" fmla="*/ 24 w 231"/>
                <a:gd name="T71" fmla="*/ 118 h 170"/>
                <a:gd name="T72" fmla="*/ 26 w 231"/>
                <a:gd name="T73" fmla="*/ 135 h 170"/>
                <a:gd name="T74" fmla="*/ 27 w 231"/>
                <a:gd name="T75" fmla="*/ 142 h 170"/>
                <a:gd name="T76" fmla="*/ 28 w 231"/>
                <a:gd name="T77" fmla="*/ 154 h 170"/>
                <a:gd name="T78" fmla="*/ 30 w 231"/>
                <a:gd name="T79" fmla="*/ 162 h 170"/>
                <a:gd name="T80" fmla="*/ 188 w 231"/>
                <a:gd name="T81" fmla="*/ 170 h 170"/>
                <a:gd name="T82" fmla="*/ 189 w 231"/>
                <a:gd name="T83" fmla="*/ 161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31" h="170">
                  <a:moveTo>
                    <a:pt x="189" y="161"/>
                  </a:moveTo>
                  <a:cubicBezTo>
                    <a:pt x="196" y="154"/>
                    <a:pt x="196" y="154"/>
                    <a:pt x="196" y="154"/>
                  </a:cubicBezTo>
                  <a:cubicBezTo>
                    <a:pt x="199" y="150"/>
                    <a:pt x="199" y="150"/>
                    <a:pt x="199" y="150"/>
                  </a:cubicBezTo>
                  <a:cubicBezTo>
                    <a:pt x="201" y="150"/>
                    <a:pt x="201" y="150"/>
                    <a:pt x="201" y="150"/>
                  </a:cubicBezTo>
                  <a:cubicBezTo>
                    <a:pt x="202" y="142"/>
                    <a:pt x="202" y="142"/>
                    <a:pt x="202" y="142"/>
                  </a:cubicBezTo>
                  <a:cubicBezTo>
                    <a:pt x="206" y="139"/>
                    <a:pt x="206" y="139"/>
                    <a:pt x="206" y="139"/>
                  </a:cubicBezTo>
                  <a:cubicBezTo>
                    <a:pt x="204" y="136"/>
                    <a:pt x="204" y="136"/>
                    <a:pt x="204" y="136"/>
                  </a:cubicBezTo>
                  <a:cubicBezTo>
                    <a:pt x="200" y="128"/>
                    <a:pt x="200" y="128"/>
                    <a:pt x="200" y="128"/>
                  </a:cubicBezTo>
                  <a:cubicBezTo>
                    <a:pt x="200" y="124"/>
                    <a:pt x="200" y="124"/>
                    <a:pt x="200" y="124"/>
                  </a:cubicBezTo>
                  <a:cubicBezTo>
                    <a:pt x="200" y="120"/>
                    <a:pt x="200" y="120"/>
                    <a:pt x="200" y="120"/>
                  </a:cubicBezTo>
                  <a:cubicBezTo>
                    <a:pt x="204" y="118"/>
                    <a:pt x="204" y="118"/>
                    <a:pt x="204" y="118"/>
                  </a:cubicBezTo>
                  <a:cubicBezTo>
                    <a:pt x="211" y="118"/>
                    <a:pt x="211" y="118"/>
                    <a:pt x="211" y="118"/>
                  </a:cubicBezTo>
                  <a:cubicBezTo>
                    <a:pt x="218" y="115"/>
                    <a:pt x="218" y="115"/>
                    <a:pt x="218" y="115"/>
                  </a:cubicBezTo>
                  <a:cubicBezTo>
                    <a:pt x="220" y="113"/>
                    <a:pt x="220" y="113"/>
                    <a:pt x="220" y="113"/>
                  </a:cubicBezTo>
                  <a:cubicBezTo>
                    <a:pt x="223" y="110"/>
                    <a:pt x="223" y="110"/>
                    <a:pt x="223" y="110"/>
                  </a:cubicBezTo>
                  <a:cubicBezTo>
                    <a:pt x="226" y="101"/>
                    <a:pt x="226" y="101"/>
                    <a:pt x="226" y="101"/>
                  </a:cubicBezTo>
                  <a:cubicBezTo>
                    <a:pt x="229" y="97"/>
                    <a:pt x="229" y="97"/>
                    <a:pt x="229" y="97"/>
                  </a:cubicBezTo>
                  <a:cubicBezTo>
                    <a:pt x="231" y="90"/>
                    <a:pt x="231" y="90"/>
                    <a:pt x="231" y="90"/>
                  </a:cubicBezTo>
                  <a:cubicBezTo>
                    <a:pt x="231" y="87"/>
                    <a:pt x="231" y="87"/>
                    <a:pt x="231" y="87"/>
                  </a:cubicBezTo>
                  <a:cubicBezTo>
                    <a:pt x="225" y="81"/>
                    <a:pt x="225" y="81"/>
                    <a:pt x="225" y="81"/>
                  </a:cubicBezTo>
                  <a:cubicBezTo>
                    <a:pt x="219" y="76"/>
                    <a:pt x="219" y="76"/>
                    <a:pt x="219" y="76"/>
                  </a:cubicBezTo>
                  <a:cubicBezTo>
                    <a:pt x="215" y="72"/>
                    <a:pt x="215" y="72"/>
                    <a:pt x="215" y="72"/>
                  </a:cubicBezTo>
                  <a:cubicBezTo>
                    <a:pt x="211" y="69"/>
                    <a:pt x="211" y="69"/>
                    <a:pt x="211" y="69"/>
                  </a:cubicBezTo>
                  <a:cubicBezTo>
                    <a:pt x="211" y="66"/>
                    <a:pt x="211" y="66"/>
                    <a:pt x="211" y="66"/>
                  </a:cubicBezTo>
                  <a:cubicBezTo>
                    <a:pt x="212" y="63"/>
                    <a:pt x="212" y="63"/>
                    <a:pt x="212" y="63"/>
                  </a:cubicBezTo>
                  <a:cubicBezTo>
                    <a:pt x="214" y="65"/>
                    <a:pt x="214" y="65"/>
                    <a:pt x="214" y="65"/>
                  </a:cubicBezTo>
                  <a:cubicBezTo>
                    <a:pt x="211" y="61"/>
                    <a:pt x="211" y="61"/>
                    <a:pt x="211" y="61"/>
                  </a:cubicBezTo>
                  <a:cubicBezTo>
                    <a:pt x="211" y="61"/>
                    <a:pt x="207" y="59"/>
                    <a:pt x="206" y="59"/>
                  </a:cubicBezTo>
                  <a:cubicBezTo>
                    <a:pt x="205" y="59"/>
                    <a:pt x="201" y="55"/>
                    <a:pt x="201" y="55"/>
                  </a:cubicBezTo>
                  <a:cubicBezTo>
                    <a:pt x="196" y="55"/>
                    <a:pt x="196" y="55"/>
                    <a:pt x="196" y="55"/>
                  </a:cubicBezTo>
                  <a:cubicBezTo>
                    <a:pt x="196" y="50"/>
                    <a:pt x="196" y="50"/>
                    <a:pt x="196" y="50"/>
                  </a:cubicBezTo>
                  <a:cubicBezTo>
                    <a:pt x="194" y="45"/>
                    <a:pt x="194" y="45"/>
                    <a:pt x="194" y="45"/>
                  </a:cubicBezTo>
                  <a:cubicBezTo>
                    <a:pt x="194" y="39"/>
                    <a:pt x="194" y="39"/>
                    <a:pt x="194" y="39"/>
                  </a:cubicBezTo>
                  <a:cubicBezTo>
                    <a:pt x="194" y="35"/>
                    <a:pt x="194" y="35"/>
                    <a:pt x="194" y="35"/>
                  </a:cubicBezTo>
                  <a:cubicBezTo>
                    <a:pt x="194" y="28"/>
                    <a:pt x="194" y="28"/>
                    <a:pt x="194" y="28"/>
                  </a:cubicBezTo>
                  <a:cubicBezTo>
                    <a:pt x="192" y="25"/>
                    <a:pt x="192" y="25"/>
                    <a:pt x="192" y="25"/>
                  </a:cubicBezTo>
                  <a:cubicBezTo>
                    <a:pt x="189" y="18"/>
                    <a:pt x="189" y="18"/>
                    <a:pt x="189" y="18"/>
                  </a:cubicBezTo>
                  <a:cubicBezTo>
                    <a:pt x="7" y="22"/>
                    <a:pt x="7" y="22"/>
                    <a:pt x="7" y="22"/>
                  </a:cubicBezTo>
                  <a:cubicBezTo>
                    <a:pt x="8" y="0"/>
                    <a:pt x="8" y="0"/>
                    <a:pt x="8" y="0"/>
                  </a:cubicBezTo>
                  <a:cubicBezTo>
                    <a:pt x="8" y="0"/>
                    <a:pt x="8" y="0"/>
                    <a:pt x="8" y="0"/>
                  </a:cubicBezTo>
                  <a:cubicBezTo>
                    <a:pt x="7" y="23"/>
                    <a:pt x="7" y="23"/>
                    <a:pt x="7" y="23"/>
                  </a:cubicBezTo>
                  <a:cubicBezTo>
                    <a:pt x="4" y="23"/>
                    <a:pt x="4" y="23"/>
                    <a:pt x="4" y="23"/>
                  </a:cubicBezTo>
                  <a:cubicBezTo>
                    <a:pt x="4" y="26"/>
                    <a:pt x="4" y="26"/>
                    <a:pt x="4" y="26"/>
                  </a:cubicBezTo>
                  <a:cubicBezTo>
                    <a:pt x="3" y="31"/>
                    <a:pt x="3" y="31"/>
                    <a:pt x="3" y="31"/>
                  </a:cubicBezTo>
                  <a:cubicBezTo>
                    <a:pt x="5" y="32"/>
                    <a:pt x="5" y="32"/>
                    <a:pt x="5" y="32"/>
                  </a:cubicBezTo>
                  <a:cubicBezTo>
                    <a:pt x="7" y="37"/>
                    <a:pt x="7" y="37"/>
                    <a:pt x="7" y="37"/>
                  </a:cubicBezTo>
                  <a:cubicBezTo>
                    <a:pt x="7" y="41"/>
                    <a:pt x="7" y="41"/>
                    <a:pt x="7" y="41"/>
                  </a:cubicBezTo>
                  <a:cubicBezTo>
                    <a:pt x="5" y="42"/>
                    <a:pt x="5" y="42"/>
                    <a:pt x="5" y="42"/>
                  </a:cubicBezTo>
                  <a:cubicBezTo>
                    <a:pt x="4" y="45"/>
                    <a:pt x="4" y="45"/>
                    <a:pt x="4" y="45"/>
                  </a:cubicBezTo>
                  <a:cubicBezTo>
                    <a:pt x="4" y="52"/>
                    <a:pt x="4" y="52"/>
                    <a:pt x="4" y="52"/>
                  </a:cubicBezTo>
                  <a:cubicBezTo>
                    <a:pt x="1" y="53"/>
                    <a:pt x="1" y="53"/>
                    <a:pt x="1" y="53"/>
                  </a:cubicBezTo>
                  <a:cubicBezTo>
                    <a:pt x="0" y="56"/>
                    <a:pt x="0" y="56"/>
                    <a:pt x="0" y="56"/>
                  </a:cubicBezTo>
                  <a:cubicBezTo>
                    <a:pt x="0" y="59"/>
                    <a:pt x="0" y="59"/>
                    <a:pt x="0" y="59"/>
                  </a:cubicBezTo>
                  <a:cubicBezTo>
                    <a:pt x="4" y="62"/>
                    <a:pt x="4" y="62"/>
                    <a:pt x="4" y="62"/>
                  </a:cubicBezTo>
                  <a:cubicBezTo>
                    <a:pt x="4" y="66"/>
                    <a:pt x="4" y="66"/>
                    <a:pt x="4" y="66"/>
                  </a:cubicBezTo>
                  <a:cubicBezTo>
                    <a:pt x="4" y="69"/>
                    <a:pt x="4" y="69"/>
                    <a:pt x="4" y="69"/>
                  </a:cubicBezTo>
                  <a:cubicBezTo>
                    <a:pt x="3" y="67"/>
                    <a:pt x="3" y="67"/>
                    <a:pt x="3" y="67"/>
                  </a:cubicBezTo>
                  <a:cubicBezTo>
                    <a:pt x="6" y="71"/>
                    <a:pt x="6" y="71"/>
                    <a:pt x="6" y="71"/>
                  </a:cubicBezTo>
                  <a:cubicBezTo>
                    <a:pt x="9" y="80"/>
                    <a:pt x="9" y="80"/>
                    <a:pt x="9" y="80"/>
                  </a:cubicBezTo>
                  <a:cubicBezTo>
                    <a:pt x="12" y="85"/>
                    <a:pt x="12" y="85"/>
                    <a:pt x="12" y="85"/>
                  </a:cubicBezTo>
                  <a:cubicBezTo>
                    <a:pt x="14" y="91"/>
                    <a:pt x="14" y="91"/>
                    <a:pt x="14" y="91"/>
                  </a:cubicBezTo>
                  <a:cubicBezTo>
                    <a:pt x="16" y="96"/>
                    <a:pt x="16" y="96"/>
                    <a:pt x="16" y="96"/>
                  </a:cubicBezTo>
                  <a:cubicBezTo>
                    <a:pt x="18" y="99"/>
                    <a:pt x="18" y="99"/>
                    <a:pt x="18" y="99"/>
                  </a:cubicBezTo>
                  <a:cubicBezTo>
                    <a:pt x="19" y="102"/>
                    <a:pt x="19" y="102"/>
                    <a:pt x="19" y="102"/>
                  </a:cubicBezTo>
                  <a:cubicBezTo>
                    <a:pt x="20" y="103"/>
                    <a:pt x="20" y="103"/>
                    <a:pt x="20" y="103"/>
                  </a:cubicBezTo>
                  <a:cubicBezTo>
                    <a:pt x="20" y="104"/>
                    <a:pt x="20" y="104"/>
                    <a:pt x="20" y="104"/>
                  </a:cubicBezTo>
                  <a:cubicBezTo>
                    <a:pt x="17" y="105"/>
                    <a:pt x="17" y="105"/>
                    <a:pt x="17" y="105"/>
                  </a:cubicBezTo>
                  <a:cubicBezTo>
                    <a:pt x="18" y="109"/>
                    <a:pt x="18" y="109"/>
                    <a:pt x="18" y="109"/>
                  </a:cubicBezTo>
                  <a:cubicBezTo>
                    <a:pt x="19" y="114"/>
                    <a:pt x="19" y="114"/>
                    <a:pt x="19" y="114"/>
                  </a:cubicBezTo>
                  <a:cubicBezTo>
                    <a:pt x="20" y="116"/>
                    <a:pt x="20" y="116"/>
                    <a:pt x="20" y="116"/>
                  </a:cubicBezTo>
                  <a:cubicBezTo>
                    <a:pt x="22" y="116"/>
                    <a:pt x="22" y="116"/>
                    <a:pt x="22" y="116"/>
                  </a:cubicBezTo>
                  <a:cubicBezTo>
                    <a:pt x="24" y="118"/>
                    <a:pt x="24" y="118"/>
                    <a:pt x="24" y="118"/>
                  </a:cubicBezTo>
                  <a:cubicBezTo>
                    <a:pt x="26" y="125"/>
                    <a:pt x="26" y="125"/>
                    <a:pt x="26" y="125"/>
                  </a:cubicBezTo>
                  <a:cubicBezTo>
                    <a:pt x="26" y="135"/>
                    <a:pt x="26" y="135"/>
                    <a:pt x="26" y="135"/>
                  </a:cubicBezTo>
                  <a:cubicBezTo>
                    <a:pt x="25" y="139"/>
                    <a:pt x="25" y="139"/>
                    <a:pt x="25" y="139"/>
                  </a:cubicBezTo>
                  <a:cubicBezTo>
                    <a:pt x="27" y="142"/>
                    <a:pt x="27" y="142"/>
                    <a:pt x="27" y="142"/>
                  </a:cubicBezTo>
                  <a:cubicBezTo>
                    <a:pt x="28" y="144"/>
                    <a:pt x="28" y="144"/>
                    <a:pt x="28" y="144"/>
                  </a:cubicBezTo>
                  <a:cubicBezTo>
                    <a:pt x="28" y="154"/>
                    <a:pt x="28" y="154"/>
                    <a:pt x="28" y="154"/>
                  </a:cubicBezTo>
                  <a:cubicBezTo>
                    <a:pt x="30" y="161"/>
                    <a:pt x="30" y="161"/>
                    <a:pt x="30" y="161"/>
                  </a:cubicBezTo>
                  <a:cubicBezTo>
                    <a:pt x="30" y="162"/>
                    <a:pt x="30" y="162"/>
                    <a:pt x="30" y="162"/>
                  </a:cubicBezTo>
                  <a:cubicBezTo>
                    <a:pt x="176" y="160"/>
                    <a:pt x="176" y="160"/>
                    <a:pt x="176" y="160"/>
                  </a:cubicBezTo>
                  <a:cubicBezTo>
                    <a:pt x="188" y="170"/>
                    <a:pt x="188" y="170"/>
                    <a:pt x="188" y="170"/>
                  </a:cubicBezTo>
                  <a:cubicBezTo>
                    <a:pt x="190" y="168"/>
                    <a:pt x="190" y="168"/>
                    <a:pt x="190" y="168"/>
                  </a:cubicBezTo>
                  <a:lnTo>
                    <a:pt x="189" y="161"/>
                  </a:lnTo>
                  <a:close/>
                </a:path>
              </a:pathLst>
            </a:custGeom>
            <a:grpFill/>
            <a:ln w="6350" cap="flat">
              <a:solidFill>
                <a:srgbClr val="FFFFFF"/>
              </a:solidFill>
              <a:prstDash val="solid"/>
              <a:miter lim="800000"/>
              <a:headEnd/>
              <a:tailEnd/>
            </a:ln>
          </p:spPr>
          <p:txBody>
            <a:bodyPr vert="horz" wrap="square" lIns="34972" tIns="17486" rIns="34972" bIns="17486" numCol="1" anchor="t" anchorCtr="0" compatLnSpc="1">
              <a:prstTxWarp prst="textNoShape">
                <a:avLst/>
              </a:prstTxWarp>
            </a:bodyPr>
            <a:lstStyle/>
            <a:p>
              <a:endParaRPr lang="en-US" sz="1377">
                <a:latin typeface="Roboto Light"/>
              </a:endParaRPr>
            </a:p>
          </p:txBody>
        </p:sp>
        <p:sp>
          <p:nvSpPr>
            <p:cNvPr id="565" name="Freeform 564"/>
            <p:cNvSpPr>
              <a:spLocks/>
            </p:cNvSpPr>
            <p:nvPr/>
          </p:nvSpPr>
          <p:spPr bwMode="auto">
            <a:xfrm>
              <a:off x="5157992" y="3013096"/>
              <a:ext cx="735560" cy="571704"/>
            </a:xfrm>
            <a:custGeom>
              <a:avLst/>
              <a:gdLst>
                <a:gd name="connsiteX0" fmla="*/ 302516 w 770887"/>
                <a:gd name="connsiteY0" fmla="*/ 482511 h 599162"/>
                <a:gd name="connsiteX1" fmla="*/ 307819 w 770887"/>
                <a:gd name="connsiteY1" fmla="*/ 487813 h 599162"/>
                <a:gd name="connsiteX2" fmla="*/ 318423 w 770887"/>
                <a:gd name="connsiteY2" fmla="*/ 494883 h 599162"/>
                <a:gd name="connsiteX3" fmla="*/ 311354 w 770887"/>
                <a:gd name="connsiteY3" fmla="*/ 496651 h 599162"/>
                <a:gd name="connsiteX4" fmla="*/ 307819 w 770887"/>
                <a:gd name="connsiteY4" fmla="*/ 496651 h 599162"/>
                <a:gd name="connsiteX5" fmla="*/ 300749 w 770887"/>
                <a:gd name="connsiteY5" fmla="*/ 501953 h 599162"/>
                <a:gd name="connsiteX6" fmla="*/ 300749 w 770887"/>
                <a:gd name="connsiteY6" fmla="*/ 503720 h 599162"/>
                <a:gd name="connsiteX7" fmla="*/ 300749 w 770887"/>
                <a:gd name="connsiteY7" fmla="*/ 509023 h 599162"/>
                <a:gd name="connsiteX8" fmla="*/ 304284 w 770887"/>
                <a:gd name="connsiteY8" fmla="*/ 509023 h 599162"/>
                <a:gd name="connsiteX9" fmla="*/ 311354 w 770887"/>
                <a:gd name="connsiteY9" fmla="*/ 517860 h 599162"/>
                <a:gd name="connsiteX10" fmla="*/ 311354 w 770887"/>
                <a:gd name="connsiteY10" fmla="*/ 521395 h 599162"/>
                <a:gd name="connsiteX11" fmla="*/ 306051 w 770887"/>
                <a:gd name="connsiteY11" fmla="*/ 523162 h 599162"/>
                <a:gd name="connsiteX12" fmla="*/ 302516 w 770887"/>
                <a:gd name="connsiteY12" fmla="*/ 523162 h 599162"/>
                <a:gd name="connsiteX13" fmla="*/ 298982 w 770887"/>
                <a:gd name="connsiteY13" fmla="*/ 524930 h 599162"/>
                <a:gd name="connsiteX14" fmla="*/ 297214 w 770887"/>
                <a:gd name="connsiteY14" fmla="*/ 524930 h 599162"/>
                <a:gd name="connsiteX15" fmla="*/ 291912 w 770887"/>
                <a:gd name="connsiteY15" fmla="*/ 528465 h 599162"/>
                <a:gd name="connsiteX16" fmla="*/ 291912 w 770887"/>
                <a:gd name="connsiteY16" fmla="*/ 533767 h 599162"/>
                <a:gd name="connsiteX17" fmla="*/ 291912 w 770887"/>
                <a:gd name="connsiteY17" fmla="*/ 535534 h 599162"/>
                <a:gd name="connsiteX18" fmla="*/ 288377 w 770887"/>
                <a:gd name="connsiteY18" fmla="*/ 540837 h 599162"/>
                <a:gd name="connsiteX19" fmla="*/ 283075 w 770887"/>
                <a:gd name="connsiteY19" fmla="*/ 531999 h 599162"/>
                <a:gd name="connsiteX20" fmla="*/ 283075 w 770887"/>
                <a:gd name="connsiteY20" fmla="*/ 533767 h 599162"/>
                <a:gd name="connsiteX21" fmla="*/ 281307 w 770887"/>
                <a:gd name="connsiteY21" fmla="*/ 537302 h 599162"/>
                <a:gd name="connsiteX22" fmla="*/ 276005 w 770887"/>
                <a:gd name="connsiteY22" fmla="*/ 542604 h 599162"/>
                <a:gd name="connsiteX23" fmla="*/ 272470 w 770887"/>
                <a:gd name="connsiteY23" fmla="*/ 549674 h 599162"/>
                <a:gd name="connsiteX24" fmla="*/ 272470 w 770887"/>
                <a:gd name="connsiteY24" fmla="*/ 551441 h 599162"/>
                <a:gd name="connsiteX25" fmla="*/ 272470 w 770887"/>
                <a:gd name="connsiteY25" fmla="*/ 558511 h 599162"/>
                <a:gd name="connsiteX26" fmla="*/ 256563 w 770887"/>
                <a:gd name="connsiteY26" fmla="*/ 558511 h 599162"/>
                <a:gd name="connsiteX27" fmla="*/ 268935 w 770887"/>
                <a:gd name="connsiteY27" fmla="*/ 554976 h 599162"/>
                <a:gd name="connsiteX28" fmla="*/ 270703 w 770887"/>
                <a:gd name="connsiteY28" fmla="*/ 551441 h 599162"/>
                <a:gd name="connsiteX29" fmla="*/ 272470 w 770887"/>
                <a:gd name="connsiteY29" fmla="*/ 547906 h 599162"/>
                <a:gd name="connsiteX30" fmla="*/ 270703 w 770887"/>
                <a:gd name="connsiteY30" fmla="*/ 542604 h 599162"/>
                <a:gd name="connsiteX31" fmla="*/ 267168 w 770887"/>
                <a:gd name="connsiteY31" fmla="*/ 540837 h 599162"/>
                <a:gd name="connsiteX32" fmla="*/ 265400 w 770887"/>
                <a:gd name="connsiteY32" fmla="*/ 540837 h 599162"/>
                <a:gd name="connsiteX33" fmla="*/ 261866 w 770887"/>
                <a:gd name="connsiteY33" fmla="*/ 537302 h 599162"/>
                <a:gd name="connsiteX34" fmla="*/ 261866 w 770887"/>
                <a:gd name="connsiteY34" fmla="*/ 535534 h 599162"/>
                <a:gd name="connsiteX35" fmla="*/ 260098 w 770887"/>
                <a:gd name="connsiteY35" fmla="*/ 524930 h 599162"/>
                <a:gd name="connsiteX36" fmla="*/ 263633 w 770887"/>
                <a:gd name="connsiteY36" fmla="*/ 521395 h 599162"/>
                <a:gd name="connsiteX37" fmla="*/ 265400 w 770887"/>
                <a:gd name="connsiteY37" fmla="*/ 517860 h 599162"/>
                <a:gd name="connsiteX38" fmla="*/ 270703 w 770887"/>
                <a:gd name="connsiteY38" fmla="*/ 514325 h 599162"/>
                <a:gd name="connsiteX39" fmla="*/ 272470 w 770887"/>
                <a:gd name="connsiteY39" fmla="*/ 516093 h 599162"/>
                <a:gd name="connsiteX40" fmla="*/ 277772 w 770887"/>
                <a:gd name="connsiteY40" fmla="*/ 521395 h 599162"/>
                <a:gd name="connsiteX41" fmla="*/ 281307 w 770887"/>
                <a:gd name="connsiteY41" fmla="*/ 528465 h 599162"/>
                <a:gd name="connsiteX42" fmla="*/ 281307 w 770887"/>
                <a:gd name="connsiteY42" fmla="*/ 521395 h 599162"/>
                <a:gd name="connsiteX43" fmla="*/ 279540 w 770887"/>
                <a:gd name="connsiteY43" fmla="*/ 514325 h 599162"/>
                <a:gd name="connsiteX44" fmla="*/ 276005 w 770887"/>
                <a:gd name="connsiteY44" fmla="*/ 509023 h 599162"/>
                <a:gd name="connsiteX45" fmla="*/ 281307 w 770887"/>
                <a:gd name="connsiteY45" fmla="*/ 507255 h 599162"/>
                <a:gd name="connsiteX46" fmla="*/ 288377 w 770887"/>
                <a:gd name="connsiteY46" fmla="*/ 510790 h 599162"/>
                <a:gd name="connsiteX47" fmla="*/ 291912 w 770887"/>
                <a:gd name="connsiteY47" fmla="*/ 510790 h 599162"/>
                <a:gd name="connsiteX48" fmla="*/ 291912 w 770887"/>
                <a:gd name="connsiteY48" fmla="*/ 507255 h 599162"/>
                <a:gd name="connsiteX49" fmla="*/ 291912 w 770887"/>
                <a:gd name="connsiteY49" fmla="*/ 505488 h 599162"/>
                <a:gd name="connsiteX50" fmla="*/ 291912 w 770887"/>
                <a:gd name="connsiteY50" fmla="*/ 501953 h 599162"/>
                <a:gd name="connsiteX51" fmla="*/ 291912 w 770887"/>
                <a:gd name="connsiteY51" fmla="*/ 496651 h 599162"/>
                <a:gd name="connsiteX52" fmla="*/ 290144 w 770887"/>
                <a:gd name="connsiteY52" fmla="*/ 493116 h 599162"/>
                <a:gd name="connsiteX53" fmla="*/ 297214 w 770887"/>
                <a:gd name="connsiteY53" fmla="*/ 487813 h 599162"/>
                <a:gd name="connsiteX54" fmla="*/ 55075 w 770887"/>
                <a:gd name="connsiteY54" fmla="*/ 374697 h 599162"/>
                <a:gd name="connsiteX55" fmla="*/ 58610 w 770887"/>
                <a:gd name="connsiteY55" fmla="*/ 374697 h 599162"/>
                <a:gd name="connsiteX56" fmla="*/ 63912 w 770887"/>
                <a:gd name="connsiteY56" fmla="*/ 385302 h 599162"/>
                <a:gd name="connsiteX57" fmla="*/ 63912 w 770887"/>
                <a:gd name="connsiteY57" fmla="*/ 390604 h 599162"/>
                <a:gd name="connsiteX58" fmla="*/ 60377 w 770887"/>
                <a:gd name="connsiteY58" fmla="*/ 395906 h 599162"/>
                <a:gd name="connsiteX59" fmla="*/ 56842 w 770887"/>
                <a:gd name="connsiteY59" fmla="*/ 395906 h 599162"/>
                <a:gd name="connsiteX60" fmla="*/ 51540 w 770887"/>
                <a:gd name="connsiteY60" fmla="*/ 395906 h 599162"/>
                <a:gd name="connsiteX61" fmla="*/ 44470 w 770887"/>
                <a:gd name="connsiteY61" fmla="*/ 390604 h 599162"/>
                <a:gd name="connsiteX62" fmla="*/ 35633 w 770887"/>
                <a:gd name="connsiteY62" fmla="*/ 383534 h 599162"/>
                <a:gd name="connsiteX63" fmla="*/ 44470 w 770887"/>
                <a:gd name="connsiteY63" fmla="*/ 378232 h 599162"/>
                <a:gd name="connsiteX64" fmla="*/ 49773 w 770887"/>
                <a:gd name="connsiteY64" fmla="*/ 378232 h 599162"/>
                <a:gd name="connsiteX65" fmla="*/ 4447 w 770887"/>
                <a:gd name="connsiteY65" fmla="*/ 224465 h 599162"/>
                <a:gd name="connsiteX66" fmla="*/ 5929 w 770887"/>
                <a:gd name="connsiteY66" fmla="*/ 230488 h 599162"/>
                <a:gd name="connsiteX67" fmla="*/ 8894 w 770887"/>
                <a:gd name="connsiteY67" fmla="*/ 233499 h 599162"/>
                <a:gd name="connsiteX68" fmla="*/ 16306 w 770887"/>
                <a:gd name="connsiteY68" fmla="*/ 235005 h 599162"/>
                <a:gd name="connsiteX69" fmla="*/ 23717 w 770887"/>
                <a:gd name="connsiteY69" fmla="*/ 235005 h 599162"/>
                <a:gd name="connsiteX70" fmla="*/ 28164 w 770887"/>
                <a:gd name="connsiteY70" fmla="*/ 238016 h 599162"/>
                <a:gd name="connsiteX71" fmla="*/ 28164 w 770887"/>
                <a:gd name="connsiteY71" fmla="*/ 242533 h 599162"/>
                <a:gd name="connsiteX72" fmla="*/ 31129 w 770887"/>
                <a:gd name="connsiteY72" fmla="*/ 245544 h 599162"/>
                <a:gd name="connsiteX73" fmla="*/ 37058 w 770887"/>
                <a:gd name="connsiteY73" fmla="*/ 251566 h 599162"/>
                <a:gd name="connsiteX74" fmla="*/ 44470 w 770887"/>
                <a:gd name="connsiteY74" fmla="*/ 262106 h 599162"/>
                <a:gd name="connsiteX75" fmla="*/ 40023 w 770887"/>
                <a:gd name="connsiteY75" fmla="*/ 262106 h 599162"/>
                <a:gd name="connsiteX76" fmla="*/ 31129 w 770887"/>
                <a:gd name="connsiteY76" fmla="*/ 262106 h 599162"/>
                <a:gd name="connsiteX77" fmla="*/ 29647 w 770887"/>
                <a:gd name="connsiteY77" fmla="*/ 265117 h 599162"/>
                <a:gd name="connsiteX78" fmla="*/ 23717 w 770887"/>
                <a:gd name="connsiteY78" fmla="*/ 259095 h 599162"/>
                <a:gd name="connsiteX79" fmla="*/ 20753 w 770887"/>
                <a:gd name="connsiteY79" fmla="*/ 250061 h 599162"/>
                <a:gd name="connsiteX80" fmla="*/ 19270 w 770887"/>
                <a:gd name="connsiteY80" fmla="*/ 247050 h 599162"/>
                <a:gd name="connsiteX81" fmla="*/ 16306 w 770887"/>
                <a:gd name="connsiteY81" fmla="*/ 244038 h 599162"/>
                <a:gd name="connsiteX82" fmla="*/ 14823 w 770887"/>
                <a:gd name="connsiteY82" fmla="*/ 244038 h 599162"/>
                <a:gd name="connsiteX83" fmla="*/ 13341 w 770887"/>
                <a:gd name="connsiteY83" fmla="*/ 244038 h 599162"/>
                <a:gd name="connsiteX84" fmla="*/ 10376 w 770887"/>
                <a:gd name="connsiteY84" fmla="*/ 244038 h 599162"/>
                <a:gd name="connsiteX85" fmla="*/ 8894 w 770887"/>
                <a:gd name="connsiteY85" fmla="*/ 244038 h 599162"/>
                <a:gd name="connsiteX86" fmla="*/ 4447 w 770887"/>
                <a:gd name="connsiteY86" fmla="*/ 244038 h 599162"/>
                <a:gd name="connsiteX87" fmla="*/ 2964 w 770887"/>
                <a:gd name="connsiteY87" fmla="*/ 242533 h 599162"/>
                <a:gd name="connsiteX88" fmla="*/ 1482 w 770887"/>
                <a:gd name="connsiteY88" fmla="*/ 239521 h 599162"/>
                <a:gd name="connsiteX89" fmla="*/ 0 w 770887"/>
                <a:gd name="connsiteY89" fmla="*/ 235005 h 599162"/>
                <a:gd name="connsiteX90" fmla="*/ 0 w 770887"/>
                <a:gd name="connsiteY90" fmla="*/ 230488 h 599162"/>
                <a:gd name="connsiteX91" fmla="*/ 4447 w 770887"/>
                <a:gd name="connsiteY91" fmla="*/ 224465 h 599162"/>
                <a:gd name="connsiteX92" fmla="*/ 277183 w 770887"/>
                <a:gd name="connsiteY92" fmla="*/ 0 h 599162"/>
                <a:gd name="connsiteX93" fmla="*/ 283168 w 770887"/>
                <a:gd name="connsiteY93" fmla="*/ 5977 h 599162"/>
                <a:gd name="connsiteX94" fmla="*/ 286160 w 770887"/>
                <a:gd name="connsiteY94" fmla="*/ 10459 h 599162"/>
                <a:gd name="connsiteX95" fmla="*/ 283168 w 770887"/>
                <a:gd name="connsiteY95" fmla="*/ 10459 h 599162"/>
                <a:gd name="connsiteX96" fmla="*/ 283168 w 770887"/>
                <a:gd name="connsiteY96" fmla="*/ 14942 h 599162"/>
                <a:gd name="connsiteX97" fmla="*/ 287656 w 770887"/>
                <a:gd name="connsiteY97" fmla="*/ 17930 h 599162"/>
                <a:gd name="connsiteX98" fmla="*/ 293640 w 770887"/>
                <a:gd name="connsiteY98" fmla="*/ 17930 h 599162"/>
                <a:gd name="connsiteX99" fmla="*/ 293640 w 770887"/>
                <a:gd name="connsiteY99" fmla="*/ 13447 h 599162"/>
                <a:gd name="connsiteX100" fmla="*/ 296632 w 770887"/>
                <a:gd name="connsiteY100" fmla="*/ 10459 h 599162"/>
                <a:gd name="connsiteX101" fmla="*/ 299624 w 770887"/>
                <a:gd name="connsiteY101" fmla="*/ 13447 h 599162"/>
                <a:gd name="connsiteX102" fmla="*/ 304113 w 770887"/>
                <a:gd name="connsiteY102" fmla="*/ 19424 h 599162"/>
                <a:gd name="connsiteX103" fmla="*/ 313089 w 770887"/>
                <a:gd name="connsiteY103" fmla="*/ 17930 h 599162"/>
                <a:gd name="connsiteX104" fmla="*/ 325058 w 770887"/>
                <a:gd name="connsiteY104" fmla="*/ 20918 h 599162"/>
                <a:gd name="connsiteX105" fmla="*/ 325058 w 770887"/>
                <a:gd name="connsiteY105" fmla="*/ 25401 h 599162"/>
                <a:gd name="connsiteX106" fmla="*/ 328050 w 770887"/>
                <a:gd name="connsiteY106" fmla="*/ 31377 h 599162"/>
                <a:gd name="connsiteX107" fmla="*/ 335530 w 770887"/>
                <a:gd name="connsiteY107" fmla="*/ 37354 h 599162"/>
                <a:gd name="connsiteX108" fmla="*/ 351987 w 770887"/>
                <a:gd name="connsiteY108" fmla="*/ 37354 h 599162"/>
                <a:gd name="connsiteX109" fmla="*/ 356475 w 770887"/>
                <a:gd name="connsiteY109" fmla="*/ 37354 h 599162"/>
                <a:gd name="connsiteX110" fmla="*/ 360963 w 770887"/>
                <a:gd name="connsiteY110" fmla="*/ 34366 h 599162"/>
                <a:gd name="connsiteX111" fmla="*/ 366948 w 770887"/>
                <a:gd name="connsiteY111" fmla="*/ 34366 h 599162"/>
                <a:gd name="connsiteX112" fmla="*/ 374428 w 770887"/>
                <a:gd name="connsiteY112" fmla="*/ 38848 h 599162"/>
                <a:gd name="connsiteX113" fmla="*/ 375924 w 770887"/>
                <a:gd name="connsiteY113" fmla="*/ 43331 h 599162"/>
                <a:gd name="connsiteX114" fmla="*/ 375924 w 770887"/>
                <a:gd name="connsiteY114" fmla="*/ 47813 h 599162"/>
                <a:gd name="connsiteX115" fmla="*/ 375924 w 770887"/>
                <a:gd name="connsiteY115" fmla="*/ 48560 h 599162"/>
                <a:gd name="connsiteX116" fmla="*/ 375924 w 770887"/>
                <a:gd name="connsiteY116" fmla="*/ 50802 h 599162"/>
                <a:gd name="connsiteX117" fmla="*/ 383404 w 770887"/>
                <a:gd name="connsiteY117" fmla="*/ 46319 h 599162"/>
                <a:gd name="connsiteX118" fmla="*/ 392381 w 770887"/>
                <a:gd name="connsiteY118" fmla="*/ 43331 h 599162"/>
                <a:gd name="connsiteX119" fmla="*/ 398365 w 770887"/>
                <a:gd name="connsiteY119" fmla="*/ 43331 h 599162"/>
                <a:gd name="connsiteX120" fmla="*/ 410334 w 770887"/>
                <a:gd name="connsiteY120" fmla="*/ 47813 h 599162"/>
                <a:gd name="connsiteX121" fmla="*/ 420806 w 770887"/>
                <a:gd name="connsiteY121" fmla="*/ 50802 h 599162"/>
                <a:gd name="connsiteX122" fmla="*/ 432775 w 770887"/>
                <a:gd name="connsiteY122" fmla="*/ 47813 h 599162"/>
                <a:gd name="connsiteX123" fmla="*/ 438759 w 770887"/>
                <a:gd name="connsiteY123" fmla="*/ 43331 h 599162"/>
                <a:gd name="connsiteX124" fmla="*/ 444743 w 770887"/>
                <a:gd name="connsiteY124" fmla="*/ 43331 h 599162"/>
                <a:gd name="connsiteX125" fmla="*/ 447736 w 770887"/>
                <a:gd name="connsiteY125" fmla="*/ 43331 h 599162"/>
                <a:gd name="connsiteX126" fmla="*/ 455216 w 770887"/>
                <a:gd name="connsiteY126" fmla="*/ 50802 h 599162"/>
                <a:gd name="connsiteX127" fmla="*/ 462696 w 770887"/>
                <a:gd name="connsiteY127" fmla="*/ 56778 h 599162"/>
                <a:gd name="connsiteX128" fmla="*/ 476161 w 770887"/>
                <a:gd name="connsiteY128" fmla="*/ 58272 h 599162"/>
                <a:gd name="connsiteX129" fmla="*/ 482145 w 770887"/>
                <a:gd name="connsiteY129" fmla="*/ 110568 h 599162"/>
                <a:gd name="connsiteX130" fmla="*/ 500098 w 770887"/>
                <a:gd name="connsiteY130" fmla="*/ 242056 h 599162"/>
                <a:gd name="connsiteX131" fmla="*/ 521043 w 770887"/>
                <a:gd name="connsiteY131" fmla="*/ 400438 h 599162"/>
                <a:gd name="connsiteX132" fmla="*/ 525531 w 770887"/>
                <a:gd name="connsiteY132" fmla="*/ 409403 h 599162"/>
                <a:gd name="connsiteX133" fmla="*/ 540492 w 770887"/>
                <a:gd name="connsiteY133" fmla="*/ 409403 h 599162"/>
                <a:gd name="connsiteX134" fmla="*/ 543484 w 770887"/>
                <a:gd name="connsiteY134" fmla="*/ 400438 h 599162"/>
                <a:gd name="connsiteX135" fmla="*/ 555453 w 770887"/>
                <a:gd name="connsiteY135" fmla="*/ 400438 h 599162"/>
                <a:gd name="connsiteX136" fmla="*/ 555453 w 770887"/>
                <a:gd name="connsiteY136" fmla="*/ 404920 h 599162"/>
                <a:gd name="connsiteX137" fmla="*/ 559941 w 770887"/>
                <a:gd name="connsiteY137" fmla="*/ 410897 h 599162"/>
                <a:gd name="connsiteX138" fmla="*/ 579390 w 770887"/>
                <a:gd name="connsiteY138" fmla="*/ 424344 h 599162"/>
                <a:gd name="connsiteX139" fmla="*/ 595847 w 770887"/>
                <a:gd name="connsiteY139" fmla="*/ 442274 h 599162"/>
                <a:gd name="connsiteX140" fmla="*/ 604823 w 770887"/>
                <a:gd name="connsiteY140" fmla="*/ 434803 h 599162"/>
                <a:gd name="connsiteX141" fmla="*/ 610807 w 770887"/>
                <a:gd name="connsiteY141" fmla="*/ 419862 h 599162"/>
                <a:gd name="connsiteX142" fmla="*/ 618288 w 770887"/>
                <a:gd name="connsiteY142" fmla="*/ 412391 h 599162"/>
                <a:gd name="connsiteX143" fmla="*/ 625768 w 770887"/>
                <a:gd name="connsiteY143" fmla="*/ 407908 h 599162"/>
                <a:gd name="connsiteX144" fmla="*/ 639233 w 770887"/>
                <a:gd name="connsiteY144" fmla="*/ 413885 h 599162"/>
                <a:gd name="connsiteX145" fmla="*/ 655690 w 770887"/>
                <a:gd name="connsiteY145" fmla="*/ 425838 h 599162"/>
                <a:gd name="connsiteX146" fmla="*/ 672146 w 770887"/>
                <a:gd name="connsiteY146" fmla="*/ 442274 h 599162"/>
                <a:gd name="connsiteX147" fmla="*/ 684115 w 770887"/>
                <a:gd name="connsiteY147" fmla="*/ 455722 h 599162"/>
                <a:gd name="connsiteX148" fmla="*/ 708052 w 770887"/>
                <a:gd name="connsiteY148" fmla="*/ 479629 h 599162"/>
                <a:gd name="connsiteX149" fmla="*/ 723013 w 770887"/>
                <a:gd name="connsiteY149" fmla="*/ 500547 h 599162"/>
                <a:gd name="connsiteX150" fmla="*/ 731989 w 770887"/>
                <a:gd name="connsiteY150" fmla="*/ 502041 h 599162"/>
                <a:gd name="connsiteX151" fmla="*/ 742462 w 770887"/>
                <a:gd name="connsiteY151" fmla="*/ 503535 h 599162"/>
                <a:gd name="connsiteX152" fmla="*/ 760415 w 770887"/>
                <a:gd name="connsiteY152" fmla="*/ 509512 h 599162"/>
                <a:gd name="connsiteX153" fmla="*/ 767895 w 770887"/>
                <a:gd name="connsiteY153" fmla="*/ 513994 h 599162"/>
                <a:gd name="connsiteX154" fmla="*/ 767895 w 770887"/>
                <a:gd name="connsiteY154" fmla="*/ 519971 h 599162"/>
                <a:gd name="connsiteX155" fmla="*/ 770887 w 770887"/>
                <a:gd name="connsiteY155" fmla="*/ 533419 h 599162"/>
                <a:gd name="connsiteX156" fmla="*/ 770887 w 770887"/>
                <a:gd name="connsiteY156" fmla="*/ 539395 h 599162"/>
                <a:gd name="connsiteX157" fmla="*/ 770887 w 770887"/>
                <a:gd name="connsiteY157" fmla="*/ 545372 h 599162"/>
                <a:gd name="connsiteX158" fmla="*/ 770887 w 770887"/>
                <a:gd name="connsiteY158" fmla="*/ 558820 h 599162"/>
                <a:gd name="connsiteX159" fmla="*/ 764903 w 770887"/>
                <a:gd name="connsiteY159" fmla="*/ 563302 h 599162"/>
                <a:gd name="connsiteX160" fmla="*/ 760415 w 770887"/>
                <a:gd name="connsiteY160" fmla="*/ 557325 h 599162"/>
                <a:gd name="connsiteX161" fmla="*/ 755926 w 770887"/>
                <a:gd name="connsiteY161" fmla="*/ 549855 h 599162"/>
                <a:gd name="connsiteX162" fmla="*/ 751438 w 770887"/>
                <a:gd name="connsiteY162" fmla="*/ 552843 h 599162"/>
                <a:gd name="connsiteX163" fmla="*/ 755926 w 770887"/>
                <a:gd name="connsiteY163" fmla="*/ 560314 h 599162"/>
                <a:gd name="connsiteX164" fmla="*/ 752934 w 770887"/>
                <a:gd name="connsiteY164" fmla="*/ 561808 h 599162"/>
                <a:gd name="connsiteX165" fmla="*/ 748446 w 770887"/>
                <a:gd name="connsiteY165" fmla="*/ 558820 h 599162"/>
                <a:gd name="connsiteX166" fmla="*/ 739470 w 770887"/>
                <a:gd name="connsiteY166" fmla="*/ 555831 h 599162"/>
                <a:gd name="connsiteX167" fmla="*/ 739470 w 770887"/>
                <a:gd name="connsiteY167" fmla="*/ 549855 h 599162"/>
                <a:gd name="connsiteX168" fmla="*/ 736478 w 770887"/>
                <a:gd name="connsiteY168" fmla="*/ 542384 h 599162"/>
                <a:gd name="connsiteX169" fmla="*/ 731989 w 770887"/>
                <a:gd name="connsiteY169" fmla="*/ 539395 h 599162"/>
                <a:gd name="connsiteX170" fmla="*/ 728997 w 770887"/>
                <a:gd name="connsiteY170" fmla="*/ 533419 h 599162"/>
                <a:gd name="connsiteX171" fmla="*/ 717029 w 770887"/>
                <a:gd name="connsiteY171" fmla="*/ 524454 h 599162"/>
                <a:gd name="connsiteX172" fmla="*/ 706556 w 770887"/>
                <a:gd name="connsiteY172" fmla="*/ 525948 h 599162"/>
                <a:gd name="connsiteX173" fmla="*/ 709548 w 770887"/>
                <a:gd name="connsiteY173" fmla="*/ 530430 h 599162"/>
                <a:gd name="connsiteX174" fmla="*/ 712540 w 770887"/>
                <a:gd name="connsiteY174" fmla="*/ 533419 h 599162"/>
                <a:gd name="connsiteX175" fmla="*/ 723013 w 770887"/>
                <a:gd name="connsiteY175" fmla="*/ 539395 h 599162"/>
                <a:gd name="connsiteX176" fmla="*/ 728997 w 770887"/>
                <a:gd name="connsiteY176" fmla="*/ 545372 h 599162"/>
                <a:gd name="connsiteX177" fmla="*/ 728997 w 770887"/>
                <a:gd name="connsiteY177" fmla="*/ 549855 h 599162"/>
                <a:gd name="connsiteX178" fmla="*/ 733485 w 770887"/>
                <a:gd name="connsiteY178" fmla="*/ 554337 h 599162"/>
                <a:gd name="connsiteX179" fmla="*/ 736478 w 770887"/>
                <a:gd name="connsiteY179" fmla="*/ 558820 h 599162"/>
                <a:gd name="connsiteX180" fmla="*/ 739470 w 770887"/>
                <a:gd name="connsiteY180" fmla="*/ 569279 h 599162"/>
                <a:gd name="connsiteX181" fmla="*/ 739470 w 770887"/>
                <a:gd name="connsiteY181" fmla="*/ 572267 h 599162"/>
                <a:gd name="connsiteX182" fmla="*/ 734981 w 770887"/>
                <a:gd name="connsiteY182" fmla="*/ 573761 h 599162"/>
                <a:gd name="connsiteX183" fmla="*/ 731989 w 770887"/>
                <a:gd name="connsiteY183" fmla="*/ 566290 h 599162"/>
                <a:gd name="connsiteX184" fmla="*/ 731989 w 770887"/>
                <a:gd name="connsiteY184" fmla="*/ 573761 h 599162"/>
                <a:gd name="connsiteX185" fmla="*/ 728997 w 770887"/>
                <a:gd name="connsiteY185" fmla="*/ 579738 h 599162"/>
                <a:gd name="connsiteX186" fmla="*/ 724509 w 770887"/>
                <a:gd name="connsiteY186" fmla="*/ 578244 h 599162"/>
                <a:gd name="connsiteX187" fmla="*/ 717029 w 770887"/>
                <a:gd name="connsiteY187" fmla="*/ 570773 h 599162"/>
                <a:gd name="connsiteX188" fmla="*/ 709548 w 770887"/>
                <a:gd name="connsiteY188" fmla="*/ 561808 h 599162"/>
                <a:gd name="connsiteX189" fmla="*/ 703564 w 770887"/>
                <a:gd name="connsiteY189" fmla="*/ 564796 h 599162"/>
                <a:gd name="connsiteX190" fmla="*/ 699076 w 770887"/>
                <a:gd name="connsiteY190" fmla="*/ 564796 h 599162"/>
                <a:gd name="connsiteX191" fmla="*/ 702068 w 770887"/>
                <a:gd name="connsiteY191" fmla="*/ 555831 h 599162"/>
                <a:gd name="connsiteX192" fmla="*/ 709548 w 770887"/>
                <a:gd name="connsiteY192" fmla="*/ 554337 h 599162"/>
                <a:gd name="connsiteX193" fmla="*/ 706556 w 770887"/>
                <a:gd name="connsiteY193" fmla="*/ 545372 h 599162"/>
                <a:gd name="connsiteX194" fmla="*/ 697580 w 770887"/>
                <a:gd name="connsiteY194" fmla="*/ 549855 h 599162"/>
                <a:gd name="connsiteX195" fmla="*/ 700572 w 770887"/>
                <a:gd name="connsiteY195" fmla="*/ 540890 h 599162"/>
                <a:gd name="connsiteX196" fmla="*/ 696084 w 770887"/>
                <a:gd name="connsiteY196" fmla="*/ 534913 h 599162"/>
                <a:gd name="connsiteX197" fmla="*/ 694588 w 770887"/>
                <a:gd name="connsiteY197" fmla="*/ 530430 h 599162"/>
                <a:gd name="connsiteX198" fmla="*/ 694588 w 770887"/>
                <a:gd name="connsiteY198" fmla="*/ 525948 h 599162"/>
                <a:gd name="connsiteX199" fmla="*/ 700572 w 770887"/>
                <a:gd name="connsiteY199" fmla="*/ 516983 h 599162"/>
                <a:gd name="connsiteX200" fmla="*/ 693091 w 770887"/>
                <a:gd name="connsiteY200" fmla="*/ 516983 h 599162"/>
                <a:gd name="connsiteX201" fmla="*/ 690099 w 770887"/>
                <a:gd name="connsiteY201" fmla="*/ 519971 h 599162"/>
                <a:gd name="connsiteX202" fmla="*/ 690099 w 770887"/>
                <a:gd name="connsiteY202" fmla="*/ 522959 h 599162"/>
                <a:gd name="connsiteX203" fmla="*/ 690099 w 770887"/>
                <a:gd name="connsiteY203" fmla="*/ 531925 h 599162"/>
                <a:gd name="connsiteX204" fmla="*/ 685611 w 770887"/>
                <a:gd name="connsiteY204" fmla="*/ 534913 h 599162"/>
                <a:gd name="connsiteX205" fmla="*/ 682619 w 770887"/>
                <a:gd name="connsiteY205" fmla="*/ 537901 h 599162"/>
                <a:gd name="connsiteX206" fmla="*/ 682619 w 770887"/>
                <a:gd name="connsiteY206" fmla="*/ 533419 h 599162"/>
                <a:gd name="connsiteX207" fmla="*/ 681123 w 770887"/>
                <a:gd name="connsiteY207" fmla="*/ 527442 h 599162"/>
                <a:gd name="connsiteX208" fmla="*/ 679627 w 770887"/>
                <a:gd name="connsiteY208" fmla="*/ 519971 h 599162"/>
                <a:gd name="connsiteX209" fmla="*/ 678131 w 770887"/>
                <a:gd name="connsiteY209" fmla="*/ 515489 h 599162"/>
                <a:gd name="connsiteX210" fmla="*/ 676635 w 770887"/>
                <a:gd name="connsiteY210" fmla="*/ 511006 h 599162"/>
                <a:gd name="connsiteX211" fmla="*/ 676635 w 770887"/>
                <a:gd name="connsiteY211" fmla="*/ 506524 h 599162"/>
                <a:gd name="connsiteX212" fmla="*/ 681123 w 770887"/>
                <a:gd name="connsiteY212" fmla="*/ 503535 h 599162"/>
                <a:gd name="connsiteX213" fmla="*/ 684115 w 770887"/>
                <a:gd name="connsiteY213" fmla="*/ 499053 h 599162"/>
                <a:gd name="connsiteX214" fmla="*/ 690099 w 770887"/>
                <a:gd name="connsiteY214" fmla="*/ 493076 h 599162"/>
                <a:gd name="connsiteX215" fmla="*/ 684115 w 770887"/>
                <a:gd name="connsiteY215" fmla="*/ 482617 h 599162"/>
                <a:gd name="connsiteX216" fmla="*/ 681123 w 770887"/>
                <a:gd name="connsiteY216" fmla="*/ 484111 h 599162"/>
                <a:gd name="connsiteX217" fmla="*/ 678131 w 770887"/>
                <a:gd name="connsiteY217" fmla="*/ 491582 h 599162"/>
                <a:gd name="connsiteX218" fmla="*/ 672146 w 770887"/>
                <a:gd name="connsiteY218" fmla="*/ 499053 h 599162"/>
                <a:gd name="connsiteX219" fmla="*/ 667658 w 770887"/>
                <a:gd name="connsiteY219" fmla="*/ 502041 h 599162"/>
                <a:gd name="connsiteX220" fmla="*/ 666162 w 770887"/>
                <a:gd name="connsiteY220" fmla="*/ 505029 h 599162"/>
                <a:gd name="connsiteX221" fmla="*/ 669154 w 770887"/>
                <a:gd name="connsiteY221" fmla="*/ 516983 h 599162"/>
                <a:gd name="connsiteX222" fmla="*/ 675139 w 770887"/>
                <a:gd name="connsiteY222" fmla="*/ 533419 h 599162"/>
                <a:gd name="connsiteX223" fmla="*/ 669154 w 770887"/>
                <a:gd name="connsiteY223" fmla="*/ 531925 h 599162"/>
                <a:gd name="connsiteX224" fmla="*/ 660178 w 770887"/>
                <a:gd name="connsiteY224" fmla="*/ 513994 h 599162"/>
                <a:gd name="connsiteX225" fmla="*/ 649705 w 770887"/>
                <a:gd name="connsiteY225" fmla="*/ 499053 h 599162"/>
                <a:gd name="connsiteX226" fmla="*/ 646713 w 770887"/>
                <a:gd name="connsiteY226" fmla="*/ 508018 h 599162"/>
                <a:gd name="connsiteX227" fmla="*/ 643721 w 770887"/>
                <a:gd name="connsiteY227" fmla="*/ 506524 h 599162"/>
                <a:gd name="connsiteX228" fmla="*/ 639233 w 770887"/>
                <a:gd name="connsiteY228" fmla="*/ 496064 h 599162"/>
                <a:gd name="connsiteX229" fmla="*/ 633249 w 770887"/>
                <a:gd name="connsiteY229" fmla="*/ 491582 h 599162"/>
                <a:gd name="connsiteX230" fmla="*/ 618288 w 770887"/>
                <a:gd name="connsiteY230" fmla="*/ 475146 h 599162"/>
                <a:gd name="connsiteX231" fmla="*/ 618288 w 770887"/>
                <a:gd name="connsiteY231" fmla="*/ 464687 h 599162"/>
                <a:gd name="connsiteX232" fmla="*/ 615296 w 770887"/>
                <a:gd name="connsiteY232" fmla="*/ 470664 h 599162"/>
                <a:gd name="connsiteX233" fmla="*/ 607815 w 770887"/>
                <a:gd name="connsiteY233" fmla="*/ 467675 h 599162"/>
                <a:gd name="connsiteX234" fmla="*/ 591358 w 770887"/>
                <a:gd name="connsiteY234" fmla="*/ 452734 h 599162"/>
                <a:gd name="connsiteX235" fmla="*/ 580886 w 770887"/>
                <a:gd name="connsiteY235" fmla="*/ 440780 h 599162"/>
                <a:gd name="connsiteX236" fmla="*/ 574902 w 770887"/>
                <a:gd name="connsiteY236" fmla="*/ 442274 h 599162"/>
                <a:gd name="connsiteX237" fmla="*/ 561437 w 770887"/>
                <a:gd name="connsiteY237" fmla="*/ 439286 h 599162"/>
                <a:gd name="connsiteX238" fmla="*/ 552461 w 770887"/>
                <a:gd name="connsiteY238" fmla="*/ 430321 h 599162"/>
                <a:gd name="connsiteX239" fmla="*/ 552461 w 770887"/>
                <a:gd name="connsiteY239" fmla="*/ 419862 h 599162"/>
                <a:gd name="connsiteX240" fmla="*/ 547972 w 770887"/>
                <a:gd name="connsiteY240" fmla="*/ 422850 h 599162"/>
                <a:gd name="connsiteX241" fmla="*/ 530020 w 770887"/>
                <a:gd name="connsiteY241" fmla="*/ 422850 h 599162"/>
                <a:gd name="connsiteX242" fmla="*/ 521043 w 770887"/>
                <a:gd name="connsiteY242" fmla="*/ 421356 h 599162"/>
                <a:gd name="connsiteX243" fmla="*/ 510571 w 770887"/>
                <a:gd name="connsiteY243" fmla="*/ 418368 h 599162"/>
                <a:gd name="connsiteX244" fmla="*/ 491122 w 770887"/>
                <a:gd name="connsiteY244" fmla="*/ 416873 h 599162"/>
                <a:gd name="connsiteX245" fmla="*/ 471673 w 770887"/>
                <a:gd name="connsiteY245" fmla="*/ 421356 h 599162"/>
                <a:gd name="connsiteX246" fmla="*/ 458208 w 770887"/>
                <a:gd name="connsiteY246" fmla="*/ 424344 h 599162"/>
                <a:gd name="connsiteX247" fmla="*/ 461200 w 770887"/>
                <a:gd name="connsiteY247" fmla="*/ 412391 h 599162"/>
                <a:gd name="connsiteX248" fmla="*/ 456712 w 770887"/>
                <a:gd name="connsiteY248" fmla="*/ 415379 h 599162"/>
                <a:gd name="connsiteX249" fmla="*/ 449232 w 770887"/>
                <a:gd name="connsiteY249" fmla="*/ 410897 h 599162"/>
                <a:gd name="connsiteX250" fmla="*/ 443247 w 770887"/>
                <a:gd name="connsiteY250" fmla="*/ 407908 h 599162"/>
                <a:gd name="connsiteX251" fmla="*/ 437263 w 770887"/>
                <a:gd name="connsiteY251" fmla="*/ 407908 h 599162"/>
                <a:gd name="connsiteX252" fmla="*/ 432775 w 770887"/>
                <a:gd name="connsiteY252" fmla="*/ 407908 h 599162"/>
                <a:gd name="connsiteX253" fmla="*/ 425294 w 770887"/>
                <a:gd name="connsiteY253" fmla="*/ 412391 h 599162"/>
                <a:gd name="connsiteX254" fmla="*/ 419310 w 770887"/>
                <a:gd name="connsiteY254" fmla="*/ 415379 h 599162"/>
                <a:gd name="connsiteX255" fmla="*/ 413326 w 770887"/>
                <a:gd name="connsiteY255" fmla="*/ 422850 h 599162"/>
                <a:gd name="connsiteX256" fmla="*/ 410334 w 770887"/>
                <a:gd name="connsiteY256" fmla="*/ 425838 h 599162"/>
                <a:gd name="connsiteX257" fmla="*/ 402853 w 770887"/>
                <a:gd name="connsiteY257" fmla="*/ 424344 h 599162"/>
                <a:gd name="connsiteX258" fmla="*/ 410334 w 770887"/>
                <a:gd name="connsiteY258" fmla="*/ 418368 h 599162"/>
                <a:gd name="connsiteX259" fmla="*/ 419310 w 770887"/>
                <a:gd name="connsiteY259" fmla="*/ 409403 h 599162"/>
                <a:gd name="connsiteX260" fmla="*/ 425294 w 770887"/>
                <a:gd name="connsiteY260" fmla="*/ 403426 h 599162"/>
                <a:gd name="connsiteX261" fmla="*/ 429783 w 770887"/>
                <a:gd name="connsiteY261" fmla="*/ 397449 h 599162"/>
                <a:gd name="connsiteX262" fmla="*/ 426791 w 770887"/>
                <a:gd name="connsiteY262" fmla="*/ 397449 h 599162"/>
                <a:gd name="connsiteX263" fmla="*/ 420806 w 770887"/>
                <a:gd name="connsiteY263" fmla="*/ 394461 h 599162"/>
                <a:gd name="connsiteX264" fmla="*/ 420806 w 770887"/>
                <a:gd name="connsiteY264" fmla="*/ 384002 h 599162"/>
                <a:gd name="connsiteX265" fmla="*/ 414822 w 770887"/>
                <a:gd name="connsiteY265" fmla="*/ 388484 h 599162"/>
                <a:gd name="connsiteX266" fmla="*/ 413326 w 770887"/>
                <a:gd name="connsiteY266" fmla="*/ 389978 h 599162"/>
                <a:gd name="connsiteX267" fmla="*/ 402853 w 770887"/>
                <a:gd name="connsiteY267" fmla="*/ 389978 h 599162"/>
                <a:gd name="connsiteX268" fmla="*/ 393877 w 770887"/>
                <a:gd name="connsiteY268" fmla="*/ 388484 h 599162"/>
                <a:gd name="connsiteX269" fmla="*/ 389389 w 770887"/>
                <a:gd name="connsiteY269" fmla="*/ 392967 h 599162"/>
                <a:gd name="connsiteX270" fmla="*/ 386397 w 770887"/>
                <a:gd name="connsiteY270" fmla="*/ 401932 h 599162"/>
                <a:gd name="connsiteX271" fmla="*/ 392381 w 770887"/>
                <a:gd name="connsiteY271" fmla="*/ 409403 h 599162"/>
                <a:gd name="connsiteX272" fmla="*/ 389389 w 770887"/>
                <a:gd name="connsiteY272" fmla="*/ 421356 h 599162"/>
                <a:gd name="connsiteX273" fmla="*/ 381908 w 770887"/>
                <a:gd name="connsiteY273" fmla="*/ 428827 h 599162"/>
                <a:gd name="connsiteX274" fmla="*/ 374428 w 770887"/>
                <a:gd name="connsiteY274" fmla="*/ 428827 h 599162"/>
                <a:gd name="connsiteX275" fmla="*/ 365452 w 770887"/>
                <a:gd name="connsiteY275" fmla="*/ 428827 h 599162"/>
                <a:gd name="connsiteX276" fmla="*/ 362459 w 770887"/>
                <a:gd name="connsiteY276" fmla="*/ 439286 h 599162"/>
                <a:gd name="connsiteX277" fmla="*/ 350491 w 770887"/>
                <a:gd name="connsiteY277" fmla="*/ 443769 h 599162"/>
                <a:gd name="connsiteX278" fmla="*/ 348995 w 770887"/>
                <a:gd name="connsiteY278" fmla="*/ 446757 h 599162"/>
                <a:gd name="connsiteX279" fmla="*/ 338522 w 770887"/>
                <a:gd name="connsiteY279" fmla="*/ 454228 h 599162"/>
                <a:gd name="connsiteX280" fmla="*/ 328050 w 770887"/>
                <a:gd name="connsiteY280" fmla="*/ 457216 h 599162"/>
                <a:gd name="connsiteX281" fmla="*/ 322065 w 770887"/>
                <a:gd name="connsiteY281" fmla="*/ 458710 h 599162"/>
                <a:gd name="connsiteX282" fmla="*/ 319073 w 770887"/>
                <a:gd name="connsiteY282" fmla="*/ 454228 h 599162"/>
                <a:gd name="connsiteX283" fmla="*/ 317577 w 770887"/>
                <a:gd name="connsiteY283" fmla="*/ 451239 h 599162"/>
                <a:gd name="connsiteX284" fmla="*/ 325058 w 770887"/>
                <a:gd name="connsiteY284" fmla="*/ 448251 h 599162"/>
                <a:gd name="connsiteX285" fmla="*/ 331042 w 770887"/>
                <a:gd name="connsiteY285" fmla="*/ 440780 h 599162"/>
                <a:gd name="connsiteX286" fmla="*/ 323561 w 770887"/>
                <a:gd name="connsiteY286" fmla="*/ 440780 h 599162"/>
                <a:gd name="connsiteX287" fmla="*/ 320569 w 770887"/>
                <a:gd name="connsiteY287" fmla="*/ 436298 h 599162"/>
                <a:gd name="connsiteX288" fmla="*/ 328050 w 770887"/>
                <a:gd name="connsiteY288" fmla="*/ 425838 h 599162"/>
                <a:gd name="connsiteX289" fmla="*/ 331042 w 770887"/>
                <a:gd name="connsiteY289" fmla="*/ 415379 h 599162"/>
                <a:gd name="connsiteX290" fmla="*/ 335530 w 770887"/>
                <a:gd name="connsiteY290" fmla="*/ 400438 h 599162"/>
                <a:gd name="connsiteX291" fmla="*/ 343010 w 770887"/>
                <a:gd name="connsiteY291" fmla="*/ 391473 h 599162"/>
                <a:gd name="connsiteX292" fmla="*/ 369940 w 770887"/>
                <a:gd name="connsiteY292" fmla="*/ 394461 h 599162"/>
                <a:gd name="connsiteX293" fmla="*/ 365452 w 770887"/>
                <a:gd name="connsiteY293" fmla="*/ 388484 h 599162"/>
                <a:gd name="connsiteX294" fmla="*/ 357971 w 770887"/>
                <a:gd name="connsiteY294" fmla="*/ 386990 h 599162"/>
                <a:gd name="connsiteX295" fmla="*/ 344507 w 770887"/>
                <a:gd name="connsiteY295" fmla="*/ 381013 h 599162"/>
                <a:gd name="connsiteX296" fmla="*/ 334034 w 770887"/>
                <a:gd name="connsiteY296" fmla="*/ 385496 h 599162"/>
                <a:gd name="connsiteX297" fmla="*/ 325058 w 770887"/>
                <a:gd name="connsiteY297" fmla="*/ 392967 h 599162"/>
                <a:gd name="connsiteX298" fmla="*/ 316081 w 770887"/>
                <a:gd name="connsiteY298" fmla="*/ 400438 h 599162"/>
                <a:gd name="connsiteX299" fmla="*/ 311593 w 770887"/>
                <a:gd name="connsiteY299" fmla="*/ 409403 h 599162"/>
                <a:gd name="connsiteX300" fmla="*/ 310097 w 770887"/>
                <a:gd name="connsiteY300" fmla="*/ 416873 h 599162"/>
                <a:gd name="connsiteX301" fmla="*/ 304113 w 770887"/>
                <a:gd name="connsiteY301" fmla="*/ 416873 h 599162"/>
                <a:gd name="connsiteX302" fmla="*/ 304113 w 770887"/>
                <a:gd name="connsiteY302" fmla="*/ 419862 h 599162"/>
                <a:gd name="connsiteX303" fmla="*/ 307105 w 770887"/>
                <a:gd name="connsiteY303" fmla="*/ 425838 h 599162"/>
                <a:gd name="connsiteX304" fmla="*/ 305609 w 770887"/>
                <a:gd name="connsiteY304" fmla="*/ 430321 h 599162"/>
                <a:gd name="connsiteX305" fmla="*/ 301120 w 770887"/>
                <a:gd name="connsiteY305" fmla="*/ 434803 h 599162"/>
                <a:gd name="connsiteX306" fmla="*/ 290648 w 770887"/>
                <a:gd name="connsiteY306" fmla="*/ 440780 h 599162"/>
                <a:gd name="connsiteX307" fmla="*/ 284664 w 770887"/>
                <a:gd name="connsiteY307" fmla="*/ 445263 h 599162"/>
                <a:gd name="connsiteX308" fmla="*/ 277183 w 770887"/>
                <a:gd name="connsiteY308" fmla="*/ 452734 h 599162"/>
                <a:gd name="connsiteX309" fmla="*/ 275687 w 770887"/>
                <a:gd name="connsiteY309" fmla="*/ 460204 h 599162"/>
                <a:gd name="connsiteX310" fmla="*/ 286160 w 770887"/>
                <a:gd name="connsiteY310" fmla="*/ 463193 h 599162"/>
                <a:gd name="connsiteX311" fmla="*/ 287656 w 770887"/>
                <a:gd name="connsiteY311" fmla="*/ 473652 h 599162"/>
                <a:gd name="connsiteX312" fmla="*/ 283168 w 770887"/>
                <a:gd name="connsiteY312" fmla="*/ 479629 h 599162"/>
                <a:gd name="connsiteX313" fmla="*/ 275687 w 770887"/>
                <a:gd name="connsiteY313" fmla="*/ 484111 h 599162"/>
                <a:gd name="connsiteX314" fmla="*/ 266711 w 770887"/>
                <a:gd name="connsiteY314" fmla="*/ 496064 h 599162"/>
                <a:gd name="connsiteX315" fmla="*/ 253246 w 770887"/>
                <a:gd name="connsiteY315" fmla="*/ 505029 h 599162"/>
                <a:gd name="connsiteX316" fmla="*/ 226317 w 770887"/>
                <a:gd name="connsiteY316" fmla="*/ 518477 h 599162"/>
                <a:gd name="connsiteX317" fmla="*/ 224821 w 770887"/>
                <a:gd name="connsiteY317" fmla="*/ 530430 h 599162"/>
                <a:gd name="connsiteX318" fmla="*/ 214348 w 770887"/>
                <a:gd name="connsiteY318" fmla="*/ 534913 h 599162"/>
                <a:gd name="connsiteX319" fmla="*/ 203876 w 770887"/>
                <a:gd name="connsiteY319" fmla="*/ 540890 h 599162"/>
                <a:gd name="connsiteX320" fmla="*/ 190411 w 770887"/>
                <a:gd name="connsiteY320" fmla="*/ 545372 h 599162"/>
                <a:gd name="connsiteX321" fmla="*/ 185923 w 770887"/>
                <a:gd name="connsiteY321" fmla="*/ 548360 h 599162"/>
                <a:gd name="connsiteX322" fmla="*/ 179939 w 770887"/>
                <a:gd name="connsiteY322" fmla="*/ 552843 h 599162"/>
                <a:gd name="connsiteX323" fmla="*/ 175450 w 770887"/>
                <a:gd name="connsiteY323" fmla="*/ 557325 h 599162"/>
                <a:gd name="connsiteX324" fmla="*/ 172458 w 770887"/>
                <a:gd name="connsiteY324" fmla="*/ 566290 h 599162"/>
                <a:gd name="connsiteX325" fmla="*/ 164978 w 770887"/>
                <a:gd name="connsiteY325" fmla="*/ 567785 h 599162"/>
                <a:gd name="connsiteX326" fmla="*/ 154505 w 770887"/>
                <a:gd name="connsiteY326" fmla="*/ 570773 h 599162"/>
                <a:gd name="connsiteX327" fmla="*/ 147025 w 770887"/>
                <a:gd name="connsiteY327" fmla="*/ 570773 h 599162"/>
                <a:gd name="connsiteX328" fmla="*/ 139545 w 770887"/>
                <a:gd name="connsiteY328" fmla="*/ 573761 h 599162"/>
                <a:gd name="connsiteX329" fmla="*/ 129072 w 770887"/>
                <a:gd name="connsiteY329" fmla="*/ 579738 h 599162"/>
                <a:gd name="connsiteX330" fmla="*/ 132064 w 770887"/>
                <a:gd name="connsiteY330" fmla="*/ 587209 h 599162"/>
                <a:gd name="connsiteX331" fmla="*/ 129072 w 770887"/>
                <a:gd name="connsiteY331" fmla="*/ 588703 h 599162"/>
                <a:gd name="connsiteX332" fmla="*/ 121592 w 770887"/>
                <a:gd name="connsiteY332" fmla="*/ 584220 h 599162"/>
                <a:gd name="connsiteX333" fmla="*/ 114111 w 770887"/>
                <a:gd name="connsiteY333" fmla="*/ 581232 h 599162"/>
                <a:gd name="connsiteX334" fmla="*/ 108127 w 770887"/>
                <a:gd name="connsiteY334" fmla="*/ 572267 h 599162"/>
                <a:gd name="connsiteX335" fmla="*/ 106631 w 770887"/>
                <a:gd name="connsiteY335" fmla="*/ 575255 h 599162"/>
                <a:gd name="connsiteX336" fmla="*/ 106631 w 770887"/>
                <a:gd name="connsiteY336" fmla="*/ 587209 h 599162"/>
                <a:gd name="connsiteX337" fmla="*/ 97655 w 770887"/>
                <a:gd name="connsiteY337" fmla="*/ 587209 h 599162"/>
                <a:gd name="connsiteX338" fmla="*/ 97655 w 770887"/>
                <a:gd name="connsiteY338" fmla="*/ 591691 h 599162"/>
                <a:gd name="connsiteX339" fmla="*/ 88678 w 770887"/>
                <a:gd name="connsiteY339" fmla="*/ 591691 h 599162"/>
                <a:gd name="connsiteX340" fmla="*/ 88678 w 770887"/>
                <a:gd name="connsiteY340" fmla="*/ 590197 h 599162"/>
                <a:gd name="connsiteX341" fmla="*/ 84190 w 770887"/>
                <a:gd name="connsiteY341" fmla="*/ 588703 h 599162"/>
                <a:gd name="connsiteX342" fmla="*/ 78206 w 770887"/>
                <a:gd name="connsiteY342" fmla="*/ 588703 h 599162"/>
                <a:gd name="connsiteX343" fmla="*/ 70725 w 770887"/>
                <a:gd name="connsiteY343" fmla="*/ 590197 h 599162"/>
                <a:gd name="connsiteX344" fmla="*/ 61749 w 770887"/>
                <a:gd name="connsiteY344" fmla="*/ 599162 h 599162"/>
                <a:gd name="connsiteX345" fmla="*/ 45292 w 770887"/>
                <a:gd name="connsiteY345" fmla="*/ 599162 h 599162"/>
                <a:gd name="connsiteX346" fmla="*/ 30331 w 770887"/>
                <a:gd name="connsiteY346" fmla="*/ 599162 h 599162"/>
                <a:gd name="connsiteX347" fmla="*/ 30331 w 770887"/>
                <a:gd name="connsiteY347" fmla="*/ 593185 h 599162"/>
                <a:gd name="connsiteX348" fmla="*/ 40804 w 770887"/>
                <a:gd name="connsiteY348" fmla="*/ 581232 h 599162"/>
                <a:gd name="connsiteX349" fmla="*/ 58757 w 770887"/>
                <a:gd name="connsiteY349" fmla="*/ 581232 h 599162"/>
                <a:gd name="connsiteX350" fmla="*/ 66237 w 770887"/>
                <a:gd name="connsiteY350" fmla="*/ 581232 h 599162"/>
                <a:gd name="connsiteX351" fmla="*/ 73717 w 770887"/>
                <a:gd name="connsiteY351" fmla="*/ 576750 h 599162"/>
                <a:gd name="connsiteX352" fmla="*/ 84190 w 770887"/>
                <a:gd name="connsiteY352" fmla="*/ 573761 h 599162"/>
                <a:gd name="connsiteX353" fmla="*/ 88678 w 770887"/>
                <a:gd name="connsiteY353" fmla="*/ 570773 h 599162"/>
                <a:gd name="connsiteX354" fmla="*/ 93166 w 770887"/>
                <a:gd name="connsiteY354" fmla="*/ 563302 h 599162"/>
                <a:gd name="connsiteX355" fmla="*/ 102143 w 770887"/>
                <a:gd name="connsiteY355" fmla="*/ 558820 h 599162"/>
                <a:gd name="connsiteX356" fmla="*/ 115607 w 770887"/>
                <a:gd name="connsiteY356" fmla="*/ 557325 h 599162"/>
                <a:gd name="connsiteX357" fmla="*/ 123088 w 770887"/>
                <a:gd name="connsiteY357" fmla="*/ 557325 h 599162"/>
                <a:gd name="connsiteX358" fmla="*/ 129072 w 770887"/>
                <a:gd name="connsiteY358" fmla="*/ 563302 h 599162"/>
                <a:gd name="connsiteX359" fmla="*/ 135056 w 770887"/>
                <a:gd name="connsiteY359" fmla="*/ 558820 h 599162"/>
                <a:gd name="connsiteX360" fmla="*/ 141041 w 770887"/>
                <a:gd name="connsiteY360" fmla="*/ 549855 h 599162"/>
                <a:gd name="connsiteX361" fmla="*/ 148521 w 770887"/>
                <a:gd name="connsiteY361" fmla="*/ 542384 h 599162"/>
                <a:gd name="connsiteX362" fmla="*/ 156001 w 770887"/>
                <a:gd name="connsiteY362" fmla="*/ 537901 h 599162"/>
                <a:gd name="connsiteX363" fmla="*/ 170962 w 770887"/>
                <a:gd name="connsiteY363" fmla="*/ 534913 h 599162"/>
                <a:gd name="connsiteX364" fmla="*/ 176946 w 770887"/>
                <a:gd name="connsiteY364" fmla="*/ 528936 h 599162"/>
                <a:gd name="connsiteX365" fmla="*/ 184427 w 770887"/>
                <a:gd name="connsiteY365" fmla="*/ 521465 h 599162"/>
                <a:gd name="connsiteX366" fmla="*/ 193403 w 770887"/>
                <a:gd name="connsiteY366" fmla="*/ 513994 h 599162"/>
                <a:gd name="connsiteX367" fmla="*/ 200884 w 770887"/>
                <a:gd name="connsiteY367" fmla="*/ 509512 h 599162"/>
                <a:gd name="connsiteX368" fmla="*/ 203876 w 770887"/>
                <a:gd name="connsiteY368" fmla="*/ 500547 h 599162"/>
                <a:gd name="connsiteX369" fmla="*/ 205372 w 770887"/>
                <a:gd name="connsiteY369" fmla="*/ 487099 h 599162"/>
                <a:gd name="connsiteX370" fmla="*/ 208364 w 770887"/>
                <a:gd name="connsiteY370" fmla="*/ 478134 h 599162"/>
                <a:gd name="connsiteX371" fmla="*/ 209860 w 770887"/>
                <a:gd name="connsiteY371" fmla="*/ 475146 h 599162"/>
                <a:gd name="connsiteX372" fmla="*/ 217340 w 770887"/>
                <a:gd name="connsiteY372" fmla="*/ 464687 h 599162"/>
                <a:gd name="connsiteX373" fmla="*/ 212852 w 770887"/>
                <a:gd name="connsiteY373" fmla="*/ 464687 h 599162"/>
                <a:gd name="connsiteX374" fmla="*/ 205372 w 770887"/>
                <a:gd name="connsiteY374" fmla="*/ 466181 h 599162"/>
                <a:gd name="connsiteX375" fmla="*/ 200884 w 770887"/>
                <a:gd name="connsiteY375" fmla="*/ 466181 h 599162"/>
                <a:gd name="connsiteX376" fmla="*/ 193403 w 770887"/>
                <a:gd name="connsiteY376" fmla="*/ 464687 h 599162"/>
                <a:gd name="connsiteX377" fmla="*/ 190411 w 770887"/>
                <a:gd name="connsiteY377" fmla="*/ 461699 h 599162"/>
                <a:gd name="connsiteX378" fmla="*/ 197891 w 770887"/>
                <a:gd name="connsiteY378" fmla="*/ 454228 h 599162"/>
                <a:gd name="connsiteX379" fmla="*/ 190411 w 770887"/>
                <a:gd name="connsiteY379" fmla="*/ 455722 h 599162"/>
                <a:gd name="connsiteX380" fmla="*/ 185923 w 770887"/>
                <a:gd name="connsiteY380" fmla="*/ 460204 h 599162"/>
                <a:gd name="connsiteX381" fmla="*/ 182931 w 770887"/>
                <a:gd name="connsiteY381" fmla="*/ 470664 h 599162"/>
                <a:gd name="connsiteX382" fmla="*/ 178442 w 770887"/>
                <a:gd name="connsiteY382" fmla="*/ 475146 h 599162"/>
                <a:gd name="connsiteX383" fmla="*/ 176946 w 770887"/>
                <a:gd name="connsiteY383" fmla="*/ 470664 h 599162"/>
                <a:gd name="connsiteX384" fmla="*/ 172458 w 770887"/>
                <a:gd name="connsiteY384" fmla="*/ 464687 h 599162"/>
                <a:gd name="connsiteX385" fmla="*/ 164978 w 770887"/>
                <a:gd name="connsiteY385" fmla="*/ 457216 h 599162"/>
                <a:gd name="connsiteX386" fmla="*/ 153009 w 770887"/>
                <a:gd name="connsiteY386" fmla="*/ 449745 h 599162"/>
                <a:gd name="connsiteX387" fmla="*/ 150017 w 770887"/>
                <a:gd name="connsiteY387" fmla="*/ 449745 h 599162"/>
                <a:gd name="connsiteX388" fmla="*/ 139545 w 770887"/>
                <a:gd name="connsiteY388" fmla="*/ 457216 h 599162"/>
                <a:gd name="connsiteX389" fmla="*/ 133560 w 770887"/>
                <a:gd name="connsiteY389" fmla="*/ 457216 h 599162"/>
                <a:gd name="connsiteX390" fmla="*/ 124584 w 770887"/>
                <a:gd name="connsiteY390" fmla="*/ 457216 h 599162"/>
                <a:gd name="connsiteX391" fmla="*/ 126080 w 770887"/>
                <a:gd name="connsiteY391" fmla="*/ 437792 h 599162"/>
                <a:gd name="connsiteX392" fmla="*/ 127576 w 770887"/>
                <a:gd name="connsiteY392" fmla="*/ 431815 h 599162"/>
                <a:gd name="connsiteX393" fmla="*/ 132064 w 770887"/>
                <a:gd name="connsiteY393" fmla="*/ 425838 h 599162"/>
                <a:gd name="connsiteX394" fmla="*/ 132064 w 770887"/>
                <a:gd name="connsiteY394" fmla="*/ 418368 h 599162"/>
                <a:gd name="connsiteX395" fmla="*/ 130568 w 770887"/>
                <a:gd name="connsiteY395" fmla="*/ 406414 h 599162"/>
                <a:gd name="connsiteX396" fmla="*/ 127576 w 770887"/>
                <a:gd name="connsiteY396" fmla="*/ 394461 h 599162"/>
                <a:gd name="connsiteX397" fmla="*/ 124584 w 770887"/>
                <a:gd name="connsiteY397" fmla="*/ 397449 h 599162"/>
                <a:gd name="connsiteX398" fmla="*/ 118600 w 770887"/>
                <a:gd name="connsiteY398" fmla="*/ 403426 h 599162"/>
                <a:gd name="connsiteX399" fmla="*/ 114111 w 770887"/>
                <a:gd name="connsiteY399" fmla="*/ 406414 h 599162"/>
                <a:gd name="connsiteX400" fmla="*/ 109623 w 770887"/>
                <a:gd name="connsiteY400" fmla="*/ 406414 h 599162"/>
                <a:gd name="connsiteX401" fmla="*/ 105135 w 770887"/>
                <a:gd name="connsiteY401" fmla="*/ 401932 h 599162"/>
                <a:gd name="connsiteX402" fmla="*/ 102143 w 770887"/>
                <a:gd name="connsiteY402" fmla="*/ 401932 h 599162"/>
                <a:gd name="connsiteX403" fmla="*/ 96158 w 770887"/>
                <a:gd name="connsiteY403" fmla="*/ 398943 h 599162"/>
                <a:gd name="connsiteX404" fmla="*/ 91670 w 770887"/>
                <a:gd name="connsiteY404" fmla="*/ 394461 h 599162"/>
                <a:gd name="connsiteX405" fmla="*/ 87182 w 770887"/>
                <a:gd name="connsiteY405" fmla="*/ 391473 h 599162"/>
                <a:gd name="connsiteX406" fmla="*/ 82694 w 770887"/>
                <a:gd name="connsiteY406" fmla="*/ 386990 h 599162"/>
                <a:gd name="connsiteX407" fmla="*/ 81198 w 770887"/>
                <a:gd name="connsiteY407" fmla="*/ 382508 h 599162"/>
                <a:gd name="connsiteX408" fmla="*/ 79702 w 770887"/>
                <a:gd name="connsiteY408" fmla="*/ 372048 h 599162"/>
                <a:gd name="connsiteX409" fmla="*/ 85686 w 770887"/>
                <a:gd name="connsiteY409" fmla="*/ 367566 h 599162"/>
                <a:gd name="connsiteX410" fmla="*/ 91670 w 770887"/>
                <a:gd name="connsiteY410" fmla="*/ 367566 h 599162"/>
                <a:gd name="connsiteX411" fmla="*/ 99151 w 770887"/>
                <a:gd name="connsiteY411" fmla="*/ 367566 h 599162"/>
                <a:gd name="connsiteX412" fmla="*/ 106631 w 770887"/>
                <a:gd name="connsiteY412" fmla="*/ 372048 h 599162"/>
                <a:gd name="connsiteX413" fmla="*/ 109623 w 770887"/>
                <a:gd name="connsiteY413" fmla="*/ 364578 h 599162"/>
                <a:gd name="connsiteX414" fmla="*/ 105135 w 770887"/>
                <a:gd name="connsiteY414" fmla="*/ 360095 h 599162"/>
                <a:gd name="connsiteX415" fmla="*/ 103639 w 770887"/>
                <a:gd name="connsiteY415" fmla="*/ 360095 h 599162"/>
                <a:gd name="connsiteX416" fmla="*/ 96158 w 770887"/>
                <a:gd name="connsiteY416" fmla="*/ 360095 h 599162"/>
                <a:gd name="connsiteX417" fmla="*/ 91670 w 770887"/>
                <a:gd name="connsiteY417" fmla="*/ 360095 h 599162"/>
                <a:gd name="connsiteX418" fmla="*/ 82694 w 770887"/>
                <a:gd name="connsiteY418" fmla="*/ 354118 h 599162"/>
                <a:gd name="connsiteX419" fmla="*/ 79702 w 770887"/>
                <a:gd name="connsiteY419" fmla="*/ 348142 h 599162"/>
                <a:gd name="connsiteX420" fmla="*/ 76710 w 770887"/>
                <a:gd name="connsiteY420" fmla="*/ 340671 h 599162"/>
                <a:gd name="connsiteX421" fmla="*/ 73717 w 770887"/>
                <a:gd name="connsiteY421" fmla="*/ 333200 h 599162"/>
                <a:gd name="connsiteX422" fmla="*/ 73717 w 770887"/>
                <a:gd name="connsiteY422" fmla="*/ 330212 h 599162"/>
                <a:gd name="connsiteX423" fmla="*/ 76710 w 770887"/>
                <a:gd name="connsiteY423" fmla="*/ 327223 h 599162"/>
                <a:gd name="connsiteX424" fmla="*/ 81198 w 770887"/>
                <a:gd name="connsiteY424" fmla="*/ 319752 h 599162"/>
                <a:gd name="connsiteX425" fmla="*/ 88678 w 770887"/>
                <a:gd name="connsiteY425" fmla="*/ 310787 h 599162"/>
                <a:gd name="connsiteX426" fmla="*/ 97655 w 770887"/>
                <a:gd name="connsiteY426" fmla="*/ 304811 h 599162"/>
                <a:gd name="connsiteX427" fmla="*/ 103639 w 770887"/>
                <a:gd name="connsiteY427" fmla="*/ 297340 h 599162"/>
                <a:gd name="connsiteX428" fmla="*/ 105135 w 770887"/>
                <a:gd name="connsiteY428" fmla="*/ 289869 h 599162"/>
                <a:gd name="connsiteX429" fmla="*/ 112615 w 770887"/>
                <a:gd name="connsiteY429" fmla="*/ 282398 h 599162"/>
                <a:gd name="connsiteX430" fmla="*/ 118600 w 770887"/>
                <a:gd name="connsiteY430" fmla="*/ 280904 h 599162"/>
                <a:gd name="connsiteX431" fmla="*/ 123088 w 770887"/>
                <a:gd name="connsiteY431" fmla="*/ 283892 h 599162"/>
                <a:gd name="connsiteX432" fmla="*/ 127576 w 770887"/>
                <a:gd name="connsiteY432" fmla="*/ 289869 h 599162"/>
                <a:gd name="connsiteX433" fmla="*/ 130568 w 770887"/>
                <a:gd name="connsiteY433" fmla="*/ 289869 h 599162"/>
                <a:gd name="connsiteX434" fmla="*/ 136552 w 770887"/>
                <a:gd name="connsiteY434" fmla="*/ 289869 h 599162"/>
                <a:gd name="connsiteX435" fmla="*/ 139545 w 770887"/>
                <a:gd name="connsiteY435" fmla="*/ 289869 h 599162"/>
                <a:gd name="connsiteX436" fmla="*/ 144033 w 770887"/>
                <a:gd name="connsiteY436" fmla="*/ 283892 h 599162"/>
                <a:gd name="connsiteX437" fmla="*/ 148521 w 770887"/>
                <a:gd name="connsiteY437" fmla="*/ 283892 h 599162"/>
                <a:gd name="connsiteX438" fmla="*/ 150017 w 770887"/>
                <a:gd name="connsiteY438" fmla="*/ 280904 h 599162"/>
                <a:gd name="connsiteX439" fmla="*/ 153009 w 770887"/>
                <a:gd name="connsiteY439" fmla="*/ 276422 h 599162"/>
                <a:gd name="connsiteX440" fmla="*/ 154505 w 770887"/>
                <a:gd name="connsiteY440" fmla="*/ 280904 h 599162"/>
                <a:gd name="connsiteX441" fmla="*/ 158994 w 770887"/>
                <a:gd name="connsiteY441" fmla="*/ 280904 h 599162"/>
                <a:gd name="connsiteX442" fmla="*/ 161986 w 770887"/>
                <a:gd name="connsiteY442" fmla="*/ 280904 h 599162"/>
                <a:gd name="connsiteX443" fmla="*/ 167970 w 770887"/>
                <a:gd name="connsiteY443" fmla="*/ 280904 h 599162"/>
                <a:gd name="connsiteX444" fmla="*/ 172458 w 770887"/>
                <a:gd name="connsiteY444" fmla="*/ 276422 h 599162"/>
                <a:gd name="connsiteX445" fmla="*/ 176946 w 770887"/>
                <a:gd name="connsiteY445" fmla="*/ 276422 h 599162"/>
                <a:gd name="connsiteX446" fmla="*/ 178442 w 770887"/>
                <a:gd name="connsiteY446" fmla="*/ 265962 h 599162"/>
                <a:gd name="connsiteX447" fmla="*/ 175450 w 770887"/>
                <a:gd name="connsiteY447" fmla="*/ 258491 h 599162"/>
                <a:gd name="connsiteX448" fmla="*/ 172458 w 770887"/>
                <a:gd name="connsiteY448" fmla="*/ 246538 h 599162"/>
                <a:gd name="connsiteX449" fmla="*/ 178442 w 770887"/>
                <a:gd name="connsiteY449" fmla="*/ 246538 h 599162"/>
                <a:gd name="connsiteX450" fmla="*/ 184427 w 770887"/>
                <a:gd name="connsiteY450" fmla="*/ 240561 h 599162"/>
                <a:gd name="connsiteX451" fmla="*/ 182931 w 770887"/>
                <a:gd name="connsiteY451" fmla="*/ 231596 h 599162"/>
                <a:gd name="connsiteX452" fmla="*/ 173954 w 770887"/>
                <a:gd name="connsiteY452" fmla="*/ 230102 h 599162"/>
                <a:gd name="connsiteX453" fmla="*/ 169466 w 770887"/>
                <a:gd name="connsiteY453" fmla="*/ 230102 h 599162"/>
                <a:gd name="connsiteX454" fmla="*/ 164978 w 770887"/>
                <a:gd name="connsiteY454" fmla="*/ 231596 h 599162"/>
                <a:gd name="connsiteX455" fmla="*/ 160490 w 770887"/>
                <a:gd name="connsiteY455" fmla="*/ 234585 h 599162"/>
                <a:gd name="connsiteX456" fmla="*/ 157497 w 770887"/>
                <a:gd name="connsiteY456" fmla="*/ 240561 h 599162"/>
                <a:gd name="connsiteX457" fmla="*/ 153009 w 770887"/>
                <a:gd name="connsiteY457" fmla="*/ 240561 h 599162"/>
                <a:gd name="connsiteX458" fmla="*/ 148521 w 770887"/>
                <a:gd name="connsiteY458" fmla="*/ 231596 h 599162"/>
                <a:gd name="connsiteX459" fmla="*/ 136552 w 770887"/>
                <a:gd name="connsiteY459" fmla="*/ 231596 h 599162"/>
                <a:gd name="connsiteX460" fmla="*/ 123088 w 770887"/>
                <a:gd name="connsiteY460" fmla="*/ 231596 h 599162"/>
                <a:gd name="connsiteX461" fmla="*/ 112615 w 770887"/>
                <a:gd name="connsiteY461" fmla="*/ 228608 h 599162"/>
                <a:gd name="connsiteX462" fmla="*/ 102143 w 770887"/>
                <a:gd name="connsiteY462" fmla="*/ 224125 h 599162"/>
                <a:gd name="connsiteX463" fmla="*/ 96158 w 770887"/>
                <a:gd name="connsiteY463" fmla="*/ 216654 h 599162"/>
                <a:gd name="connsiteX464" fmla="*/ 94662 w 770887"/>
                <a:gd name="connsiteY464" fmla="*/ 201713 h 599162"/>
                <a:gd name="connsiteX465" fmla="*/ 102143 w 770887"/>
                <a:gd name="connsiteY465" fmla="*/ 198724 h 599162"/>
                <a:gd name="connsiteX466" fmla="*/ 106631 w 770887"/>
                <a:gd name="connsiteY466" fmla="*/ 195736 h 599162"/>
                <a:gd name="connsiteX467" fmla="*/ 96158 w 770887"/>
                <a:gd name="connsiteY467" fmla="*/ 191254 h 599162"/>
                <a:gd name="connsiteX468" fmla="*/ 90174 w 770887"/>
                <a:gd name="connsiteY468" fmla="*/ 186771 h 599162"/>
                <a:gd name="connsiteX469" fmla="*/ 82694 w 770887"/>
                <a:gd name="connsiteY469" fmla="*/ 180794 h 599162"/>
                <a:gd name="connsiteX470" fmla="*/ 81198 w 770887"/>
                <a:gd name="connsiteY470" fmla="*/ 177806 h 599162"/>
                <a:gd name="connsiteX471" fmla="*/ 87182 w 770887"/>
                <a:gd name="connsiteY471" fmla="*/ 173324 h 599162"/>
                <a:gd name="connsiteX472" fmla="*/ 91670 w 770887"/>
                <a:gd name="connsiteY472" fmla="*/ 173324 h 599162"/>
                <a:gd name="connsiteX473" fmla="*/ 100647 w 770887"/>
                <a:gd name="connsiteY473" fmla="*/ 171829 h 599162"/>
                <a:gd name="connsiteX474" fmla="*/ 112615 w 770887"/>
                <a:gd name="connsiteY474" fmla="*/ 164359 h 599162"/>
                <a:gd name="connsiteX475" fmla="*/ 114111 w 770887"/>
                <a:gd name="connsiteY475" fmla="*/ 167347 h 599162"/>
                <a:gd name="connsiteX476" fmla="*/ 121592 w 770887"/>
                <a:gd name="connsiteY476" fmla="*/ 164359 h 599162"/>
                <a:gd name="connsiteX477" fmla="*/ 121592 w 770887"/>
                <a:gd name="connsiteY477" fmla="*/ 162864 h 599162"/>
                <a:gd name="connsiteX478" fmla="*/ 126080 w 770887"/>
                <a:gd name="connsiteY478" fmla="*/ 161370 h 599162"/>
                <a:gd name="connsiteX479" fmla="*/ 135056 w 770887"/>
                <a:gd name="connsiteY479" fmla="*/ 159876 h 599162"/>
                <a:gd name="connsiteX480" fmla="*/ 145529 w 770887"/>
                <a:gd name="connsiteY480" fmla="*/ 159876 h 599162"/>
                <a:gd name="connsiteX481" fmla="*/ 150017 w 770887"/>
                <a:gd name="connsiteY481" fmla="*/ 162864 h 599162"/>
                <a:gd name="connsiteX482" fmla="*/ 147025 w 770887"/>
                <a:gd name="connsiteY482" fmla="*/ 170335 h 599162"/>
                <a:gd name="connsiteX483" fmla="*/ 147025 w 770887"/>
                <a:gd name="connsiteY483" fmla="*/ 173324 h 599162"/>
                <a:gd name="connsiteX484" fmla="*/ 151513 w 770887"/>
                <a:gd name="connsiteY484" fmla="*/ 176312 h 599162"/>
                <a:gd name="connsiteX485" fmla="*/ 156001 w 770887"/>
                <a:gd name="connsiteY485" fmla="*/ 180794 h 599162"/>
                <a:gd name="connsiteX486" fmla="*/ 164978 w 770887"/>
                <a:gd name="connsiteY486" fmla="*/ 180794 h 599162"/>
                <a:gd name="connsiteX487" fmla="*/ 176946 w 770887"/>
                <a:gd name="connsiteY487" fmla="*/ 183783 h 599162"/>
                <a:gd name="connsiteX488" fmla="*/ 185923 w 770887"/>
                <a:gd name="connsiteY488" fmla="*/ 179300 h 599162"/>
                <a:gd name="connsiteX489" fmla="*/ 191907 w 770887"/>
                <a:gd name="connsiteY489" fmla="*/ 173324 h 599162"/>
                <a:gd name="connsiteX490" fmla="*/ 199387 w 770887"/>
                <a:gd name="connsiteY490" fmla="*/ 168841 h 599162"/>
                <a:gd name="connsiteX491" fmla="*/ 191907 w 770887"/>
                <a:gd name="connsiteY491" fmla="*/ 165853 h 599162"/>
                <a:gd name="connsiteX492" fmla="*/ 185923 w 770887"/>
                <a:gd name="connsiteY492" fmla="*/ 162864 h 599162"/>
                <a:gd name="connsiteX493" fmla="*/ 181435 w 770887"/>
                <a:gd name="connsiteY493" fmla="*/ 159876 h 599162"/>
                <a:gd name="connsiteX494" fmla="*/ 181435 w 770887"/>
                <a:gd name="connsiteY494" fmla="*/ 153899 h 599162"/>
                <a:gd name="connsiteX495" fmla="*/ 179939 w 770887"/>
                <a:gd name="connsiteY495" fmla="*/ 146428 h 599162"/>
                <a:gd name="connsiteX496" fmla="*/ 157497 w 770887"/>
                <a:gd name="connsiteY496" fmla="*/ 140452 h 599162"/>
                <a:gd name="connsiteX497" fmla="*/ 157497 w 770887"/>
                <a:gd name="connsiteY497" fmla="*/ 118039 h 599162"/>
                <a:gd name="connsiteX498" fmla="*/ 147025 w 770887"/>
                <a:gd name="connsiteY498" fmla="*/ 107580 h 599162"/>
                <a:gd name="connsiteX499" fmla="*/ 126080 w 770887"/>
                <a:gd name="connsiteY499" fmla="*/ 85168 h 599162"/>
                <a:gd name="connsiteX500" fmla="*/ 129072 w 770887"/>
                <a:gd name="connsiteY500" fmla="*/ 85168 h 599162"/>
                <a:gd name="connsiteX501" fmla="*/ 129072 w 770887"/>
                <a:gd name="connsiteY501" fmla="*/ 80685 h 599162"/>
                <a:gd name="connsiteX502" fmla="*/ 136552 w 770887"/>
                <a:gd name="connsiteY502" fmla="*/ 80685 h 599162"/>
                <a:gd name="connsiteX503" fmla="*/ 136552 w 770887"/>
                <a:gd name="connsiteY503" fmla="*/ 74708 h 599162"/>
                <a:gd name="connsiteX504" fmla="*/ 138048 w 770887"/>
                <a:gd name="connsiteY504" fmla="*/ 67238 h 599162"/>
                <a:gd name="connsiteX505" fmla="*/ 142537 w 770887"/>
                <a:gd name="connsiteY505" fmla="*/ 67238 h 599162"/>
                <a:gd name="connsiteX506" fmla="*/ 147025 w 770887"/>
                <a:gd name="connsiteY506" fmla="*/ 70226 h 599162"/>
                <a:gd name="connsiteX507" fmla="*/ 154505 w 770887"/>
                <a:gd name="connsiteY507" fmla="*/ 70226 h 599162"/>
                <a:gd name="connsiteX508" fmla="*/ 157497 w 770887"/>
                <a:gd name="connsiteY508" fmla="*/ 70226 h 599162"/>
                <a:gd name="connsiteX509" fmla="*/ 164978 w 770887"/>
                <a:gd name="connsiteY509" fmla="*/ 70226 h 599162"/>
                <a:gd name="connsiteX510" fmla="*/ 178442 w 770887"/>
                <a:gd name="connsiteY510" fmla="*/ 65743 h 599162"/>
                <a:gd name="connsiteX511" fmla="*/ 182931 w 770887"/>
                <a:gd name="connsiteY511" fmla="*/ 61261 h 599162"/>
                <a:gd name="connsiteX512" fmla="*/ 187419 w 770887"/>
                <a:gd name="connsiteY512" fmla="*/ 53790 h 599162"/>
                <a:gd name="connsiteX513" fmla="*/ 187419 w 770887"/>
                <a:gd name="connsiteY513" fmla="*/ 41837 h 599162"/>
                <a:gd name="connsiteX514" fmla="*/ 191907 w 770887"/>
                <a:gd name="connsiteY514" fmla="*/ 41837 h 599162"/>
                <a:gd name="connsiteX515" fmla="*/ 196395 w 770887"/>
                <a:gd name="connsiteY515" fmla="*/ 37354 h 599162"/>
                <a:gd name="connsiteX516" fmla="*/ 205372 w 770887"/>
                <a:gd name="connsiteY516" fmla="*/ 29883 h 599162"/>
                <a:gd name="connsiteX517" fmla="*/ 221829 w 770887"/>
                <a:gd name="connsiteY517" fmla="*/ 26895 h 599162"/>
                <a:gd name="connsiteX518" fmla="*/ 227813 w 770887"/>
                <a:gd name="connsiteY518" fmla="*/ 19424 h 599162"/>
                <a:gd name="connsiteX519" fmla="*/ 233797 w 770887"/>
                <a:gd name="connsiteY519" fmla="*/ 16436 h 599162"/>
                <a:gd name="connsiteX520" fmla="*/ 238285 w 770887"/>
                <a:gd name="connsiteY520" fmla="*/ 11953 h 599162"/>
                <a:gd name="connsiteX521" fmla="*/ 262223 w 770887"/>
                <a:gd name="connsiteY521" fmla="*/ 13447 h 599162"/>
                <a:gd name="connsiteX522" fmla="*/ 265215 w 770887"/>
                <a:gd name="connsiteY522" fmla="*/ 5977 h 599162"/>
                <a:gd name="connsiteX523" fmla="*/ 277183 w 770887"/>
                <a:gd name="connsiteY523" fmla="*/ 0 h 599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Lst>
              <a:rect l="l" t="t" r="r" b="b"/>
              <a:pathLst>
                <a:path w="770887" h="599162">
                  <a:moveTo>
                    <a:pt x="302516" y="482511"/>
                  </a:moveTo>
                  <a:lnTo>
                    <a:pt x="307819" y="487813"/>
                  </a:lnTo>
                  <a:lnTo>
                    <a:pt x="318423" y="494883"/>
                  </a:lnTo>
                  <a:lnTo>
                    <a:pt x="311354" y="496651"/>
                  </a:lnTo>
                  <a:lnTo>
                    <a:pt x="307819" y="496651"/>
                  </a:lnTo>
                  <a:lnTo>
                    <a:pt x="300749" y="501953"/>
                  </a:lnTo>
                  <a:lnTo>
                    <a:pt x="300749" y="503720"/>
                  </a:lnTo>
                  <a:lnTo>
                    <a:pt x="300749" y="509023"/>
                  </a:lnTo>
                  <a:lnTo>
                    <a:pt x="304284" y="509023"/>
                  </a:lnTo>
                  <a:lnTo>
                    <a:pt x="311354" y="517860"/>
                  </a:lnTo>
                  <a:lnTo>
                    <a:pt x="311354" y="521395"/>
                  </a:lnTo>
                  <a:lnTo>
                    <a:pt x="306051" y="523162"/>
                  </a:lnTo>
                  <a:lnTo>
                    <a:pt x="302516" y="523162"/>
                  </a:lnTo>
                  <a:lnTo>
                    <a:pt x="298982" y="524930"/>
                  </a:lnTo>
                  <a:lnTo>
                    <a:pt x="297214" y="524930"/>
                  </a:lnTo>
                  <a:lnTo>
                    <a:pt x="291912" y="528465"/>
                  </a:lnTo>
                  <a:lnTo>
                    <a:pt x="291912" y="533767"/>
                  </a:lnTo>
                  <a:lnTo>
                    <a:pt x="291912" y="535534"/>
                  </a:lnTo>
                  <a:lnTo>
                    <a:pt x="288377" y="540837"/>
                  </a:lnTo>
                  <a:lnTo>
                    <a:pt x="283075" y="531999"/>
                  </a:lnTo>
                  <a:lnTo>
                    <a:pt x="283075" y="533767"/>
                  </a:lnTo>
                  <a:lnTo>
                    <a:pt x="281307" y="537302"/>
                  </a:lnTo>
                  <a:lnTo>
                    <a:pt x="276005" y="542604"/>
                  </a:lnTo>
                  <a:lnTo>
                    <a:pt x="272470" y="549674"/>
                  </a:lnTo>
                  <a:lnTo>
                    <a:pt x="272470" y="551441"/>
                  </a:lnTo>
                  <a:lnTo>
                    <a:pt x="272470" y="558511"/>
                  </a:lnTo>
                  <a:lnTo>
                    <a:pt x="256563" y="558511"/>
                  </a:lnTo>
                  <a:lnTo>
                    <a:pt x="268935" y="554976"/>
                  </a:lnTo>
                  <a:lnTo>
                    <a:pt x="270703" y="551441"/>
                  </a:lnTo>
                  <a:lnTo>
                    <a:pt x="272470" y="547906"/>
                  </a:lnTo>
                  <a:lnTo>
                    <a:pt x="270703" y="542604"/>
                  </a:lnTo>
                  <a:lnTo>
                    <a:pt x="267168" y="540837"/>
                  </a:lnTo>
                  <a:lnTo>
                    <a:pt x="265400" y="540837"/>
                  </a:lnTo>
                  <a:lnTo>
                    <a:pt x="261866" y="537302"/>
                  </a:lnTo>
                  <a:lnTo>
                    <a:pt x="261866" y="535534"/>
                  </a:lnTo>
                  <a:lnTo>
                    <a:pt x="260098" y="524930"/>
                  </a:lnTo>
                  <a:lnTo>
                    <a:pt x="263633" y="521395"/>
                  </a:lnTo>
                  <a:lnTo>
                    <a:pt x="265400" y="517860"/>
                  </a:lnTo>
                  <a:lnTo>
                    <a:pt x="270703" y="514325"/>
                  </a:lnTo>
                  <a:lnTo>
                    <a:pt x="272470" y="516093"/>
                  </a:lnTo>
                  <a:lnTo>
                    <a:pt x="277772" y="521395"/>
                  </a:lnTo>
                  <a:lnTo>
                    <a:pt x="281307" y="528465"/>
                  </a:lnTo>
                  <a:lnTo>
                    <a:pt x="281307" y="521395"/>
                  </a:lnTo>
                  <a:lnTo>
                    <a:pt x="279540" y="514325"/>
                  </a:lnTo>
                  <a:lnTo>
                    <a:pt x="276005" y="509023"/>
                  </a:lnTo>
                  <a:lnTo>
                    <a:pt x="281307" y="507255"/>
                  </a:lnTo>
                  <a:lnTo>
                    <a:pt x="288377" y="510790"/>
                  </a:lnTo>
                  <a:lnTo>
                    <a:pt x="291912" y="510790"/>
                  </a:lnTo>
                  <a:lnTo>
                    <a:pt x="291912" y="507255"/>
                  </a:lnTo>
                  <a:lnTo>
                    <a:pt x="291912" y="505488"/>
                  </a:lnTo>
                  <a:lnTo>
                    <a:pt x="291912" y="501953"/>
                  </a:lnTo>
                  <a:lnTo>
                    <a:pt x="291912" y="496651"/>
                  </a:lnTo>
                  <a:lnTo>
                    <a:pt x="290144" y="493116"/>
                  </a:lnTo>
                  <a:lnTo>
                    <a:pt x="297214" y="487813"/>
                  </a:lnTo>
                  <a:close/>
                  <a:moveTo>
                    <a:pt x="55075" y="374697"/>
                  </a:moveTo>
                  <a:lnTo>
                    <a:pt x="58610" y="374697"/>
                  </a:lnTo>
                  <a:lnTo>
                    <a:pt x="63912" y="385302"/>
                  </a:lnTo>
                  <a:lnTo>
                    <a:pt x="63912" y="390604"/>
                  </a:lnTo>
                  <a:lnTo>
                    <a:pt x="60377" y="395906"/>
                  </a:lnTo>
                  <a:lnTo>
                    <a:pt x="56842" y="395906"/>
                  </a:lnTo>
                  <a:lnTo>
                    <a:pt x="51540" y="395906"/>
                  </a:lnTo>
                  <a:lnTo>
                    <a:pt x="44470" y="390604"/>
                  </a:lnTo>
                  <a:lnTo>
                    <a:pt x="35633" y="383534"/>
                  </a:lnTo>
                  <a:lnTo>
                    <a:pt x="44470" y="378232"/>
                  </a:lnTo>
                  <a:lnTo>
                    <a:pt x="49773" y="378232"/>
                  </a:lnTo>
                  <a:close/>
                  <a:moveTo>
                    <a:pt x="4447" y="224465"/>
                  </a:moveTo>
                  <a:cubicBezTo>
                    <a:pt x="4447" y="224465"/>
                    <a:pt x="4447" y="224465"/>
                    <a:pt x="5929" y="230488"/>
                  </a:cubicBezTo>
                  <a:cubicBezTo>
                    <a:pt x="5929" y="230488"/>
                    <a:pt x="5929" y="230488"/>
                    <a:pt x="8894" y="233499"/>
                  </a:cubicBezTo>
                  <a:cubicBezTo>
                    <a:pt x="8894" y="233499"/>
                    <a:pt x="8894" y="233499"/>
                    <a:pt x="16306" y="235005"/>
                  </a:cubicBezTo>
                  <a:cubicBezTo>
                    <a:pt x="16306" y="235005"/>
                    <a:pt x="16306" y="235005"/>
                    <a:pt x="23717" y="235005"/>
                  </a:cubicBezTo>
                  <a:cubicBezTo>
                    <a:pt x="23717" y="235005"/>
                    <a:pt x="23717" y="235005"/>
                    <a:pt x="28164" y="238016"/>
                  </a:cubicBezTo>
                  <a:cubicBezTo>
                    <a:pt x="28164" y="238016"/>
                    <a:pt x="28164" y="238016"/>
                    <a:pt x="28164" y="242533"/>
                  </a:cubicBezTo>
                  <a:cubicBezTo>
                    <a:pt x="28164" y="242533"/>
                    <a:pt x="28164" y="242533"/>
                    <a:pt x="31129" y="245544"/>
                  </a:cubicBezTo>
                  <a:cubicBezTo>
                    <a:pt x="31129" y="245544"/>
                    <a:pt x="31129" y="245544"/>
                    <a:pt x="37058" y="251566"/>
                  </a:cubicBezTo>
                  <a:cubicBezTo>
                    <a:pt x="37058" y="251566"/>
                    <a:pt x="37058" y="251566"/>
                    <a:pt x="44470" y="262106"/>
                  </a:cubicBezTo>
                  <a:cubicBezTo>
                    <a:pt x="44470" y="262106"/>
                    <a:pt x="44470" y="262106"/>
                    <a:pt x="40023" y="262106"/>
                  </a:cubicBezTo>
                  <a:cubicBezTo>
                    <a:pt x="40023" y="262106"/>
                    <a:pt x="40023" y="262106"/>
                    <a:pt x="31129" y="262106"/>
                  </a:cubicBezTo>
                  <a:lnTo>
                    <a:pt x="29647" y="265117"/>
                  </a:lnTo>
                  <a:cubicBezTo>
                    <a:pt x="29647" y="265117"/>
                    <a:pt x="29647" y="265117"/>
                    <a:pt x="23717" y="259095"/>
                  </a:cubicBezTo>
                  <a:cubicBezTo>
                    <a:pt x="23717" y="259095"/>
                    <a:pt x="23717" y="259095"/>
                    <a:pt x="20753" y="250061"/>
                  </a:cubicBezTo>
                  <a:cubicBezTo>
                    <a:pt x="20753" y="250061"/>
                    <a:pt x="20753" y="250061"/>
                    <a:pt x="19270" y="247050"/>
                  </a:cubicBezTo>
                  <a:cubicBezTo>
                    <a:pt x="19270" y="247050"/>
                    <a:pt x="19270" y="247050"/>
                    <a:pt x="16306" y="244038"/>
                  </a:cubicBezTo>
                  <a:cubicBezTo>
                    <a:pt x="16306" y="244038"/>
                    <a:pt x="16306" y="244038"/>
                    <a:pt x="14823" y="244038"/>
                  </a:cubicBezTo>
                  <a:cubicBezTo>
                    <a:pt x="14823" y="244038"/>
                    <a:pt x="14823" y="244038"/>
                    <a:pt x="13341" y="244038"/>
                  </a:cubicBezTo>
                  <a:cubicBezTo>
                    <a:pt x="13341" y="244038"/>
                    <a:pt x="10376" y="244038"/>
                    <a:pt x="10376" y="244038"/>
                  </a:cubicBezTo>
                  <a:cubicBezTo>
                    <a:pt x="8894" y="242533"/>
                    <a:pt x="8894" y="244038"/>
                    <a:pt x="8894" y="244038"/>
                  </a:cubicBezTo>
                  <a:cubicBezTo>
                    <a:pt x="8894" y="244038"/>
                    <a:pt x="8894" y="244038"/>
                    <a:pt x="4447" y="244038"/>
                  </a:cubicBezTo>
                  <a:cubicBezTo>
                    <a:pt x="-1483" y="242533"/>
                    <a:pt x="2964" y="242533"/>
                    <a:pt x="2964" y="242533"/>
                  </a:cubicBezTo>
                  <a:cubicBezTo>
                    <a:pt x="1482" y="241027"/>
                    <a:pt x="1482" y="241027"/>
                    <a:pt x="1482" y="239521"/>
                  </a:cubicBezTo>
                  <a:cubicBezTo>
                    <a:pt x="1482" y="239521"/>
                    <a:pt x="0" y="236510"/>
                    <a:pt x="0" y="235005"/>
                  </a:cubicBezTo>
                  <a:cubicBezTo>
                    <a:pt x="0" y="235005"/>
                    <a:pt x="0" y="230488"/>
                    <a:pt x="0" y="230488"/>
                  </a:cubicBezTo>
                  <a:cubicBezTo>
                    <a:pt x="0" y="230488"/>
                    <a:pt x="0" y="230488"/>
                    <a:pt x="4447" y="224465"/>
                  </a:cubicBezTo>
                  <a:close/>
                  <a:moveTo>
                    <a:pt x="277183" y="0"/>
                  </a:moveTo>
                  <a:cubicBezTo>
                    <a:pt x="277183" y="0"/>
                    <a:pt x="277183" y="0"/>
                    <a:pt x="283168" y="5977"/>
                  </a:cubicBezTo>
                  <a:cubicBezTo>
                    <a:pt x="283168" y="5977"/>
                    <a:pt x="283168" y="5977"/>
                    <a:pt x="286160" y="10459"/>
                  </a:cubicBezTo>
                  <a:cubicBezTo>
                    <a:pt x="286160" y="10459"/>
                    <a:pt x="286160" y="10459"/>
                    <a:pt x="283168" y="10459"/>
                  </a:cubicBezTo>
                  <a:cubicBezTo>
                    <a:pt x="283168" y="10459"/>
                    <a:pt x="283168" y="10459"/>
                    <a:pt x="283168" y="14942"/>
                  </a:cubicBezTo>
                  <a:cubicBezTo>
                    <a:pt x="283168" y="14942"/>
                    <a:pt x="283168" y="14942"/>
                    <a:pt x="287656" y="17930"/>
                  </a:cubicBezTo>
                  <a:cubicBezTo>
                    <a:pt x="287656" y="17930"/>
                    <a:pt x="287656" y="17930"/>
                    <a:pt x="293640" y="17930"/>
                  </a:cubicBezTo>
                  <a:cubicBezTo>
                    <a:pt x="293640" y="17930"/>
                    <a:pt x="293640" y="17930"/>
                    <a:pt x="293640" y="13447"/>
                  </a:cubicBezTo>
                  <a:cubicBezTo>
                    <a:pt x="293640" y="13447"/>
                    <a:pt x="293640" y="13447"/>
                    <a:pt x="296632" y="10459"/>
                  </a:cubicBezTo>
                  <a:cubicBezTo>
                    <a:pt x="296632" y="10459"/>
                    <a:pt x="296632" y="10459"/>
                    <a:pt x="299624" y="13447"/>
                  </a:cubicBezTo>
                  <a:cubicBezTo>
                    <a:pt x="299624" y="13447"/>
                    <a:pt x="299624" y="13447"/>
                    <a:pt x="304113" y="19424"/>
                  </a:cubicBezTo>
                  <a:cubicBezTo>
                    <a:pt x="304113" y="19424"/>
                    <a:pt x="304113" y="19424"/>
                    <a:pt x="313089" y="17930"/>
                  </a:cubicBezTo>
                  <a:cubicBezTo>
                    <a:pt x="313089" y="17930"/>
                    <a:pt x="313089" y="17930"/>
                    <a:pt x="325058" y="20918"/>
                  </a:cubicBezTo>
                  <a:cubicBezTo>
                    <a:pt x="325058" y="20918"/>
                    <a:pt x="325058" y="20918"/>
                    <a:pt x="325058" y="25401"/>
                  </a:cubicBezTo>
                  <a:cubicBezTo>
                    <a:pt x="325058" y="25401"/>
                    <a:pt x="325058" y="25401"/>
                    <a:pt x="328050" y="31377"/>
                  </a:cubicBezTo>
                  <a:cubicBezTo>
                    <a:pt x="328050" y="31377"/>
                    <a:pt x="328050" y="31377"/>
                    <a:pt x="335530" y="37354"/>
                  </a:cubicBezTo>
                  <a:cubicBezTo>
                    <a:pt x="335530" y="37354"/>
                    <a:pt x="335530" y="37354"/>
                    <a:pt x="351987" y="37354"/>
                  </a:cubicBezTo>
                  <a:cubicBezTo>
                    <a:pt x="351987" y="37354"/>
                    <a:pt x="351987" y="37354"/>
                    <a:pt x="356475" y="37354"/>
                  </a:cubicBezTo>
                  <a:cubicBezTo>
                    <a:pt x="356475" y="37354"/>
                    <a:pt x="356475" y="37354"/>
                    <a:pt x="360963" y="34366"/>
                  </a:cubicBezTo>
                  <a:cubicBezTo>
                    <a:pt x="360963" y="34366"/>
                    <a:pt x="360963" y="34366"/>
                    <a:pt x="366948" y="34366"/>
                  </a:cubicBezTo>
                  <a:cubicBezTo>
                    <a:pt x="366948" y="34366"/>
                    <a:pt x="366948" y="34366"/>
                    <a:pt x="374428" y="38848"/>
                  </a:cubicBezTo>
                  <a:cubicBezTo>
                    <a:pt x="374428" y="38848"/>
                    <a:pt x="374428" y="38848"/>
                    <a:pt x="375924" y="43331"/>
                  </a:cubicBezTo>
                  <a:cubicBezTo>
                    <a:pt x="375924" y="43331"/>
                    <a:pt x="375924" y="43331"/>
                    <a:pt x="375924" y="47813"/>
                  </a:cubicBezTo>
                  <a:cubicBezTo>
                    <a:pt x="375924" y="47813"/>
                    <a:pt x="375924" y="47813"/>
                    <a:pt x="375924" y="48560"/>
                  </a:cubicBezTo>
                  <a:lnTo>
                    <a:pt x="375924" y="50802"/>
                  </a:lnTo>
                  <a:cubicBezTo>
                    <a:pt x="375924" y="50802"/>
                    <a:pt x="375924" y="50802"/>
                    <a:pt x="383404" y="46319"/>
                  </a:cubicBezTo>
                  <a:cubicBezTo>
                    <a:pt x="383404" y="46319"/>
                    <a:pt x="383404" y="46319"/>
                    <a:pt x="392381" y="43331"/>
                  </a:cubicBezTo>
                  <a:cubicBezTo>
                    <a:pt x="392381" y="43331"/>
                    <a:pt x="392381" y="43331"/>
                    <a:pt x="398365" y="43331"/>
                  </a:cubicBezTo>
                  <a:cubicBezTo>
                    <a:pt x="398365" y="43331"/>
                    <a:pt x="398365" y="43331"/>
                    <a:pt x="410334" y="47813"/>
                  </a:cubicBezTo>
                  <a:cubicBezTo>
                    <a:pt x="410334" y="47813"/>
                    <a:pt x="410334" y="47813"/>
                    <a:pt x="420806" y="50802"/>
                  </a:cubicBezTo>
                  <a:cubicBezTo>
                    <a:pt x="420806" y="50802"/>
                    <a:pt x="420806" y="50802"/>
                    <a:pt x="432775" y="47813"/>
                  </a:cubicBezTo>
                  <a:cubicBezTo>
                    <a:pt x="432775" y="47813"/>
                    <a:pt x="432775" y="47813"/>
                    <a:pt x="438759" y="43331"/>
                  </a:cubicBezTo>
                  <a:cubicBezTo>
                    <a:pt x="438759" y="43331"/>
                    <a:pt x="438759" y="43331"/>
                    <a:pt x="444743" y="43331"/>
                  </a:cubicBezTo>
                  <a:cubicBezTo>
                    <a:pt x="444743" y="43331"/>
                    <a:pt x="444743" y="43331"/>
                    <a:pt x="447736" y="43331"/>
                  </a:cubicBezTo>
                  <a:cubicBezTo>
                    <a:pt x="447736" y="43331"/>
                    <a:pt x="447736" y="43331"/>
                    <a:pt x="455216" y="50802"/>
                  </a:cubicBezTo>
                  <a:cubicBezTo>
                    <a:pt x="455216" y="50802"/>
                    <a:pt x="455216" y="50802"/>
                    <a:pt x="462696" y="56778"/>
                  </a:cubicBezTo>
                  <a:cubicBezTo>
                    <a:pt x="462696" y="56778"/>
                    <a:pt x="462696" y="56778"/>
                    <a:pt x="476161" y="58272"/>
                  </a:cubicBezTo>
                  <a:lnTo>
                    <a:pt x="482145" y="110568"/>
                  </a:lnTo>
                  <a:cubicBezTo>
                    <a:pt x="482145" y="110568"/>
                    <a:pt x="482145" y="110568"/>
                    <a:pt x="500098" y="242056"/>
                  </a:cubicBezTo>
                  <a:cubicBezTo>
                    <a:pt x="500098" y="242056"/>
                    <a:pt x="500098" y="242056"/>
                    <a:pt x="521043" y="400438"/>
                  </a:cubicBezTo>
                  <a:cubicBezTo>
                    <a:pt x="521043" y="400438"/>
                    <a:pt x="521043" y="400438"/>
                    <a:pt x="525531" y="409403"/>
                  </a:cubicBezTo>
                  <a:cubicBezTo>
                    <a:pt x="525531" y="409403"/>
                    <a:pt x="525531" y="409403"/>
                    <a:pt x="540492" y="409403"/>
                  </a:cubicBezTo>
                  <a:cubicBezTo>
                    <a:pt x="540492" y="409403"/>
                    <a:pt x="540492" y="409403"/>
                    <a:pt x="543484" y="400438"/>
                  </a:cubicBezTo>
                  <a:cubicBezTo>
                    <a:pt x="543484" y="400438"/>
                    <a:pt x="543484" y="400438"/>
                    <a:pt x="555453" y="400438"/>
                  </a:cubicBezTo>
                  <a:cubicBezTo>
                    <a:pt x="555453" y="400438"/>
                    <a:pt x="555453" y="400438"/>
                    <a:pt x="555453" y="404920"/>
                  </a:cubicBezTo>
                  <a:cubicBezTo>
                    <a:pt x="555453" y="404920"/>
                    <a:pt x="555453" y="404920"/>
                    <a:pt x="559941" y="410897"/>
                  </a:cubicBezTo>
                  <a:cubicBezTo>
                    <a:pt x="559941" y="410897"/>
                    <a:pt x="559941" y="410897"/>
                    <a:pt x="579390" y="424344"/>
                  </a:cubicBezTo>
                  <a:cubicBezTo>
                    <a:pt x="579390" y="424344"/>
                    <a:pt x="579390" y="424344"/>
                    <a:pt x="595847" y="442274"/>
                  </a:cubicBezTo>
                  <a:cubicBezTo>
                    <a:pt x="595847" y="442274"/>
                    <a:pt x="595847" y="442274"/>
                    <a:pt x="604823" y="434803"/>
                  </a:cubicBezTo>
                  <a:cubicBezTo>
                    <a:pt x="604823" y="434803"/>
                    <a:pt x="604823" y="434803"/>
                    <a:pt x="610807" y="419862"/>
                  </a:cubicBezTo>
                  <a:cubicBezTo>
                    <a:pt x="610807" y="419862"/>
                    <a:pt x="610807" y="419862"/>
                    <a:pt x="618288" y="412391"/>
                  </a:cubicBezTo>
                  <a:cubicBezTo>
                    <a:pt x="618288" y="412391"/>
                    <a:pt x="618288" y="412391"/>
                    <a:pt x="625768" y="407908"/>
                  </a:cubicBezTo>
                  <a:cubicBezTo>
                    <a:pt x="625768" y="407908"/>
                    <a:pt x="625768" y="407908"/>
                    <a:pt x="639233" y="413885"/>
                  </a:cubicBezTo>
                  <a:cubicBezTo>
                    <a:pt x="639233" y="413885"/>
                    <a:pt x="639233" y="413885"/>
                    <a:pt x="655690" y="425838"/>
                  </a:cubicBezTo>
                  <a:cubicBezTo>
                    <a:pt x="655690" y="425838"/>
                    <a:pt x="655690" y="425838"/>
                    <a:pt x="672146" y="442274"/>
                  </a:cubicBezTo>
                  <a:cubicBezTo>
                    <a:pt x="672146" y="442274"/>
                    <a:pt x="672146" y="442274"/>
                    <a:pt x="684115" y="455722"/>
                  </a:cubicBezTo>
                  <a:cubicBezTo>
                    <a:pt x="684115" y="455722"/>
                    <a:pt x="684115" y="455722"/>
                    <a:pt x="708052" y="479629"/>
                  </a:cubicBezTo>
                  <a:cubicBezTo>
                    <a:pt x="708052" y="479629"/>
                    <a:pt x="708052" y="479629"/>
                    <a:pt x="723013" y="500547"/>
                  </a:cubicBezTo>
                  <a:cubicBezTo>
                    <a:pt x="723013" y="500547"/>
                    <a:pt x="723013" y="500547"/>
                    <a:pt x="731989" y="502041"/>
                  </a:cubicBezTo>
                  <a:cubicBezTo>
                    <a:pt x="731989" y="502041"/>
                    <a:pt x="731989" y="502041"/>
                    <a:pt x="742462" y="503535"/>
                  </a:cubicBezTo>
                  <a:cubicBezTo>
                    <a:pt x="742462" y="503535"/>
                    <a:pt x="742462" y="503535"/>
                    <a:pt x="760415" y="509512"/>
                  </a:cubicBezTo>
                  <a:cubicBezTo>
                    <a:pt x="760415" y="509512"/>
                    <a:pt x="760415" y="509512"/>
                    <a:pt x="767895" y="513994"/>
                  </a:cubicBezTo>
                  <a:cubicBezTo>
                    <a:pt x="767895" y="513994"/>
                    <a:pt x="767895" y="513994"/>
                    <a:pt x="767895" y="519971"/>
                  </a:cubicBezTo>
                  <a:cubicBezTo>
                    <a:pt x="767895" y="519971"/>
                    <a:pt x="767895" y="519971"/>
                    <a:pt x="770887" y="533419"/>
                  </a:cubicBezTo>
                  <a:cubicBezTo>
                    <a:pt x="770887" y="533419"/>
                    <a:pt x="770887" y="533419"/>
                    <a:pt x="770887" y="539395"/>
                  </a:cubicBezTo>
                  <a:cubicBezTo>
                    <a:pt x="770887" y="539395"/>
                    <a:pt x="770887" y="539395"/>
                    <a:pt x="770887" y="545372"/>
                  </a:cubicBezTo>
                  <a:cubicBezTo>
                    <a:pt x="770887" y="545372"/>
                    <a:pt x="770887" y="545372"/>
                    <a:pt x="770887" y="558820"/>
                  </a:cubicBezTo>
                  <a:cubicBezTo>
                    <a:pt x="770887" y="558820"/>
                    <a:pt x="770887" y="558820"/>
                    <a:pt x="764903" y="563302"/>
                  </a:cubicBezTo>
                  <a:cubicBezTo>
                    <a:pt x="764903" y="563302"/>
                    <a:pt x="764903" y="563302"/>
                    <a:pt x="760415" y="557325"/>
                  </a:cubicBezTo>
                  <a:cubicBezTo>
                    <a:pt x="760415" y="557325"/>
                    <a:pt x="760415" y="557325"/>
                    <a:pt x="755926" y="549855"/>
                  </a:cubicBezTo>
                  <a:cubicBezTo>
                    <a:pt x="755926" y="549855"/>
                    <a:pt x="755926" y="549855"/>
                    <a:pt x="751438" y="552843"/>
                  </a:cubicBezTo>
                  <a:cubicBezTo>
                    <a:pt x="751438" y="552843"/>
                    <a:pt x="751438" y="552843"/>
                    <a:pt x="755926" y="560314"/>
                  </a:cubicBezTo>
                  <a:cubicBezTo>
                    <a:pt x="755926" y="560314"/>
                    <a:pt x="755926" y="560314"/>
                    <a:pt x="752934" y="561808"/>
                  </a:cubicBezTo>
                  <a:cubicBezTo>
                    <a:pt x="752934" y="561808"/>
                    <a:pt x="752934" y="561808"/>
                    <a:pt x="748446" y="558820"/>
                  </a:cubicBezTo>
                  <a:cubicBezTo>
                    <a:pt x="748446" y="558820"/>
                    <a:pt x="748446" y="558820"/>
                    <a:pt x="739470" y="555831"/>
                  </a:cubicBezTo>
                  <a:cubicBezTo>
                    <a:pt x="739470" y="555831"/>
                    <a:pt x="739470" y="555831"/>
                    <a:pt x="739470" y="549855"/>
                  </a:cubicBezTo>
                  <a:cubicBezTo>
                    <a:pt x="739470" y="549855"/>
                    <a:pt x="739470" y="549855"/>
                    <a:pt x="736478" y="542384"/>
                  </a:cubicBezTo>
                  <a:cubicBezTo>
                    <a:pt x="736478" y="542384"/>
                    <a:pt x="736478" y="542384"/>
                    <a:pt x="731989" y="539395"/>
                  </a:cubicBezTo>
                  <a:cubicBezTo>
                    <a:pt x="731989" y="539395"/>
                    <a:pt x="731989" y="539395"/>
                    <a:pt x="728997" y="533419"/>
                  </a:cubicBezTo>
                  <a:cubicBezTo>
                    <a:pt x="728997" y="533419"/>
                    <a:pt x="728997" y="533419"/>
                    <a:pt x="717029" y="524454"/>
                  </a:cubicBezTo>
                  <a:cubicBezTo>
                    <a:pt x="717029" y="524454"/>
                    <a:pt x="717029" y="524454"/>
                    <a:pt x="706556" y="525948"/>
                  </a:cubicBezTo>
                  <a:cubicBezTo>
                    <a:pt x="706556" y="525948"/>
                    <a:pt x="706556" y="525948"/>
                    <a:pt x="709548" y="530430"/>
                  </a:cubicBezTo>
                  <a:cubicBezTo>
                    <a:pt x="709548" y="530430"/>
                    <a:pt x="709548" y="530430"/>
                    <a:pt x="712540" y="533419"/>
                  </a:cubicBezTo>
                  <a:cubicBezTo>
                    <a:pt x="712540" y="533419"/>
                    <a:pt x="712540" y="533419"/>
                    <a:pt x="723013" y="539395"/>
                  </a:cubicBezTo>
                  <a:cubicBezTo>
                    <a:pt x="723013" y="539395"/>
                    <a:pt x="723013" y="539395"/>
                    <a:pt x="728997" y="545372"/>
                  </a:cubicBezTo>
                  <a:cubicBezTo>
                    <a:pt x="728997" y="545372"/>
                    <a:pt x="728997" y="545372"/>
                    <a:pt x="728997" y="549855"/>
                  </a:cubicBezTo>
                  <a:cubicBezTo>
                    <a:pt x="728997" y="549855"/>
                    <a:pt x="728997" y="549855"/>
                    <a:pt x="733485" y="554337"/>
                  </a:cubicBezTo>
                  <a:cubicBezTo>
                    <a:pt x="733485" y="554337"/>
                    <a:pt x="733485" y="554337"/>
                    <a:pt x="736478" y="558820"/>
                  </a:cubicBezTo>
                  <a:cubicBezTo>
                    <a:pt x="736478" y="558820"/>
                    <a:pt x="736478" y="558820"/>
                    <a:pt x="739470" y="569279"/>
                  </a:cubicBezTo>
                  <a:cubicBezTo>
                    <a:pt x="739470" y="569279"/>
                    <a:pt x="739470" y="569279"/>
                    <a:pt x="739470" y="572267"/>
                  </a:cubicBezTo>
                  <a:cubicBezTo>
                    <a:pt x="739470" y="572267"/>
                    <a:pt x="739470" y="572267"/>
                    <a:pt x="734981" y="573761"/>
                  </a:cubicBezTo>
                  <a:cubicBezTo>
                    <a:pt x="734981" y="573761"/>
                    <a:pt x="734981" y="573761"/>
                    <a:pt x="731989" y="566290"/>
                  </a:cubicBezTo>
                  <a:cubicBezTo>
                    <a:pt x="731989" y="566290"/>
                    <a:pt x="731989" y="566290"/>
                    <a:pt x="731989" y="573761"/>
                  </a:cubicBezTo>
                  <a:cubicBezTo>
                    <a:pt x="731989" y="573761"/>
                    <a:pt x="731989" y="573761"/>
                    <a:pt x="728997" y="579738"/>
                  </a:cubicBezTo>
                  <a:cubicBezTo>
                    <a:pt x="728997" y="579738"/>
                    <a:pt x="728997" y="579738"/>
                    <a:pt x="724509" y="578244"/>
                  </a:cubicBezTo>
                  <a:cubicBezTo>
                    <a:pt x="724509" y="578244"/>
                    <a:pt x="724509" y="578244"/>
                    <a:pt x="717029" y="570773"/>
                  </a:cubicBezTo>
                  <a:cubicBezTo>
                    <a:pt x="717029" y="570773"/>
                    <a:pt x="717029" y="570773"/>
                    <a:pt x="709548" y="561808"/>
                  </a:cubicBezTo>
                  <a:cubicBezTo>
                    <a:pt x="709548" y="561808"/>
                    <a:pt x="709548" y="561808"/>
                    <a:pt x="703564" y="564796"/>
                  </a:cubicBezTo>
                  <a:cubicBezTo>
                    <a:pt x="703564" y="564796"/>
                    <a:pt x="703564" y="564796"/>
                    <a:pt x="699076" y="564796"/>
                  </a:cubicBezTo>
                  <a:cubicBezTo>
                    <a:pt x="699076" y="564796"/>
                    <a:pt x="699076" y="564796"/>
                    <a:pt x="702068" y="555831"/>
                  </a:cubicBezTo>
                  <a:cubicBezTo>
                    <a:pt x="702068" y="555831"/>
                    <a:pt x="702068" y="555831"/>
                    <a:pt x="709548" y="554337"/>
                  </a:cubicBezTo>
                  <a:cubicBezTo>
                    <a:pt x="709548" y="554337"/>
                    <a:pt x="709548" y="554337"/>
                    <a:pt x="706556" y="545372"/>
                  </a:cubicBezTo>
                  <a:cubicBezTo>
                    <a:pt x="706556" y="545372"/>
                    <a:pt x="706556" y="545372"/>
                    <a:pt x="697580" y="549855"/>
                  </a:cubicBezTo>
                  <a:cubicBezTo>
                    <a:pt x="697580" y="549855"/>
                    <a:pt x="697580" y="549855"/>
                    <a:pt x="700572" y="540890"/>
                  </a:cubicBezTo>
                  <a:cubicBezTo>
                    <a:pt x="700572" y="540890"/>
                    <a:pt x="700572" y="540890"/>
                    <a:pt x="696084" y="534913"/>
                  </a:cubicBezTo>
                  <a:cubicBezTo>
                    <a:pt x="696084" y="534913"/>
                    <a:pt x="696084" y="534913"/>
                    <a:pt x="694588" y="530430"/>
                  </a:cubicBezTo>
                  <a:cubicBezTo>
                    <a:pt x="694588" y="530430"/>
                    <a:pt x="694588" y="530430"/>
                    <a:pt x="694588" y="525948"/>
                  </a:cubicBezTo>
                  <a:cubicBezTo>
                    <a:pt x="694588" y="525948"/>
                    <a:pt x="694588" y="525948"/>
                    <a:pt x="700572" y="516983"/>
                  </a:cubicBezTo>
                  <a:cubicBezTo>
                    <a:pt x="700572" y="516983"/>
                    <a:pt x="700572" y="516983"/>
                    <a:pt x="693091" y="516983"/>
                  </a:cubicBezTo>
                  <a:cubicBezTo>
                    <a:pt x="693091" y="516983"/>
                    <a:pt x="693091" y="516983"/>
                    <a:pt x="690099" y="519971"/>
                  </a:cubicBezTo>
                  <a:cubicBezTo>
                    <a:pt x="690099" y="519971"/>
                    <a:pt x="690099" y="519971"/>
                    <a:pt x="690099" y="522959"/>
                  </a:cubicBezTo>
                  <a:cubicBezTo>
                    <a:pt x="690099" y="522959"/>
                    <a:pt x="690099" y="522959"/>
                    <a:pt x="690099" y="531925"/>
                  </a:cubicBezTo>
                  <a:cubicBezTo>
                    <a:pt x="690099" y="531925"/>
                    <a:pt x="690099" y="531925"/>
                    <a:pt x="685611" y="534913"/>
                  </a:cubicBezTo>
                  <a:cubicBezTo>
                    <a:pt x="685611" y="534913"/>
                    <a:pt x="685611" y="534913"/>
                    <a:pt x="682619" y="537901"/>
                  </a:cubicBezTo>
                  <a:cubicBezTo>
                    <a:pt x="682619" y="537901"/>
                    <a:pt x="682619" y="534913"/>
                    <a:pt x="682619" y="533419"/>
                  </a:cubicBezTo>
                  <a:cubicBezTo>
                    <a:pt x="682619" y="531925"/>
                    <a:pt x="681123" y="527442"/>
                    <a:pt x="681123" y="527442"/>
                  </a:cubicBezTo>
                  <a:cubicBezTo>
                    <a:pt x="681123" y="527442"/>
                    <a:pt x="679627" y="522959"/>
                    <a:pt x="679627" y="519971"/>
                  </a:cubicBezTo>
                  <a:cubicBezTo>
                    <a:pt x="679627" y="518477"/>
                    <a:pt x="678131" y="515489"/>
                    <a:pt x="678131" y="515489"/>
                  </a:cubicBezTo>
                  <a:cubicBezTo>
                    <a:pt x="678131" y="515489"/>
                    <a:pt x="676635" y="512500"/>
                    <a:pt x="676635" y="511006"/>
                  </a:cubicBezTo>
                  <a:cubicBezTo>
                    <a:pt x="676635" y="508018"/>
                    <a:pt x="676635" y="506524"/>
                    <a:pt x="676635" y="506524"/>
                  </a:cubicBezTo>
                  <a:cubicBezTo>
                    <a:pt x="676635" y="506524"/>
                    <a:pt x="678131" y="503535"/>
                    <a:pt x="681123" y="503535"/>
                  </a:cubicBezTo>
                  <a:cubicBezTo>
                    <a:pt x="682619" y="502041"/>
                    <a:pt x="684115" y="499053"/>
                    <a:pt x="684115" y="499053"/>
                  </a:cubicBezTo>
                  <a:cubicBezTo>
                    <a:pt x="684115" y="499053"/>
                    <a:pt x="684115" y="499053"/>
                    <a:pt x="690099" y="493076"/>
                  </a:cubicBezTo>
                  <a:cubicBezTo>
                    <a:pt x="690099" y="493076"/>
                    <a:pt x="690099" y="493076"/>
                    <a:pt x="684115" y="482617"/>
                  </a:cubicBezTo>
                  <a:cubicBezTo>
                    <a:pt x="684115" y="482617"/>
                    <a:pt x="684115" y="482617"/>
                    <a:pt x="681123" y="484111"/>
                  </a:cubicBezTo>
                  <a:cubicBezTo>
                    <a:pt x="681123" y="484111"/>
                    <a:pt x="681123" y="484111"/>
                    <a:pt x="678131" y="491582"/>
                  </a:cubicBezTo>
                  <a:cubicBezTo>
                    <a:pt x="678131" y="491582"/>
                    <a:pt x="678131" y="491582"/>
                    <a:pt x="672146" y="499053"/>
                  </a:cubicBezTo>
                  <a:cubicBezTo>
                    <a:pt x="672146" y="499053"/>
                    <a:pt x="672146" y="499053"/>
                    <a:pt x="667658" y="502041"/>
                  </a:cubicBezTo>
                  <a:cubicBezTo>
                    <a:pt x="667658" y="502041"/>
                    <a:pt x="667658" y="502041"/>
                    <a:pt x="666162" y="505029"/>
                  </a:cubicBezTo>
                  <a:cubicBezTo>
                    <a:pt x="666162" y="505029"/>
                    <a:pt x="666162" y="505029"/>
                    <a:pt x="669154" y="516983"/>
                  </a:cubicBezTo>
                  <a:cubicBezTo>
                    <a:pt x="669154" y="516983"/>
                    <a:pt x="669154" y="516983"/>
                    <a:pt x="675139" y="533419"/>
                  </a:cubicBezTo>
                  <a:cubicBezTo>
                    <a:pt x="675139" y="533419"/>
                    <a:pt x="675139" y="533419"/>
                    <a:pt x="669154" y="531925"/>
                  </a:cubicBezTo>
                  <a:cubicBezTo>
                    <a:pt x="669154" y="531925"/>
                    <a:pt x="669154" y="531925"/>
                    <a:pt x="660178" y="513994"/>
                  </a:cubicBezTo>
                  <a:cubicBezTo>
                    <a:pt x="660178" y="513994"/>
                    <a:pt x="660178" y="513994"/>
                    <a:pt x="649705" y="499053"/>
                  </a:cubicBezTo>
                  <a:cubicBezTo>
                    <a:pt x="649705" y="499053"/>
                    <a:pt x="649705" y="499053"/>
                    <a:pt x="646713" y="508018"/>
                  </a:cubicBezTo>
                  <a:cubicBezTo>
                    <a:pt x="646713" y="508018"/>
                    <a:pt x="646713" y="508018"/>
                    <a:pt x="643721" y="506524"/>
                  </a:cubicBezTo>
                  <a:cubicBezTo>
                    <a:pt x="643721" y="506524"/>
                    <a:pt x="643721" y="506524"/>
                    <a:pt x="639233" y="496064"/>
                  </a:cubicBezTo>
                  <a:cubicBezTo>
                    <a:pt x="639233" y="496064"/>
                    <a:pt x="639233" y="496064"/>
                    <a:pt x="633249" y="491582"/>
                  </a:cubicBezTo>
                  <a:cubicBezTo>
                    <a:pt x="633249" y="491582"/>
                    <a:pt x="633249" y="491582"/>
                    <a:pt x="618288" y="475146"/>
                  </a:cubicBezTo>
                  <a:cubicBezTo>
                    <a:pt x="618288" y="475146"/>
                    <a:pt x="618288" y="475146"/>
                    <a:pt x="618288" y="464687"/>
                  </a:cubicBezTo>
                  <a:cubicBezTo>
                    <a:pt x="618288" y="464687"/>
                    <a:pt x="618288" y="464687"/>
                    <a:pt x="615296" y="470664"/>
                  </a:cubicBezTo>
                  <a:cubicBezTo>
                    <a:pt x="615296" y="470664"/>
                    <a:pt x="615296" y="470664"/>
                    <a:pt x="607815" y="467675"/>
                  </a:cubicBezTo>
                  <a:cubicBezTo>
                    <a:pt x="607815" y="467675"/>
                    <a:pt x="607815" y="467675"/>
                    <a:pt x="591358" y="452734"/>
                  </a:cubicBezTo>
                  <a:cubicBezTo>
                    <a:pt x="591358" y="452734"/>
                    <a:pt x="591358" y="452734"/>
                    <a:pt x="580886" y="440780"/>
                  </a:cubicBezTo>
                  <a:cubicBezTo>
                    <a:pt x="580886" y="440780"/>
                    <a:pt x="580886" y="440780"/>
                    <a:pt x="574902" y="442274"/>
                  </a:cubicBezTo>
                  <a:cubicBezTo>
                    <a:pt x="574902" y="442274"/>
                    <a:pt x="574902" y="442274"/>
                    <a:pt x="561437" y="439286"/>
                  </a:cubicBezTo>
                  <a:cubicBezTo>
                    <a:pt x="561437" y="439286"/>
                    <a:pt x="561437" y="439286"/>
                    <a:pt x="552461" y="430321"/>
                  </a:cubicBezTo>
                  <a:cubicBezTo>
                    <a:pt x="552461" y="430321"/>
                    <a:pt x="552461" y="430321"/>
                    <a:pt x="552461" y="419862"/>
                  </a:cubicBezTo>
                  <a:cubicBezTo>
                    <a:pt x="552461" y="419862"/>
                    <a:pt x="552461" y="419862"/>
                    <a:pt x="547972" y="422850"/>
                  </a:cubicBezTo>
                  <a:cubicBezTo>
                    <a:pt x="547972" y="422850"/>
                    <a:pt x="547972" y="422850"/>
                    <a:pt x="530020" y="422850"/>
                  </a:cubicBezTo>
                  <a:cubicBezTo>
                    <a:pt x="530020" y="422850"/>
                    <a:pt x="530020" y="422850"/>
                    <a:pt x="521043" y="421356"/>
                  </a:cubicBezTo>
                  <a:cubicBezTo>
                    <a:pt x="521043" y="421356"/>
                    <a:pt x="521043" y="421356"/>
                    <a:pt x="510571" y="418368"/>
                  </a:cubicBezTo>
                  <a:cubicBezTo>
                    <a:pt x="510571" y="418368"/>
                    <a:pt x="510571" y="418368"/>
                    <a:pt x="491122" y="416873"/>
                  </a:cubicBezTo>
                  <a:cubicBezTo>
                    <a:pt x="491122" y="416873"/>
                    <a:pt x="491122" y="416873"/>
                    <a:pt x="471673" y="421356"/>
                  </a:cubicBezTo>
                  <a:cubicBezTo>
                    <a:pt x="471673" y="421356"/>
                    <a:pt x="471673" y="421356"/>
                    <a:pt x="458208" y="424344"/>
                  </a:cubicBezTo>
                  <a:cubicBezTo>
                    <a:pt x="458208" y="424344"/>
                    <a:pt x="458208" y="424344"/>
                    <a:pt x="461200" y="412391"/>
                  </a:cubicBezTo>
                  <a:cubicBezTo>
                    <a:pt x="461200" y="412391"/>
                    <a:pt x="461200" y="412391"/>
                    <a:pt x="456712" y="415379"/>
                  </a:cubicBezTo>
                  <a:cubicBezTo>
                    <a:pt x="456712" y="415379"/>
                    <a:pt x="456712" y="415379"/>
                    <a:pt x="449232" y="410897"/>
                  </a:cubicBezTo>
                  <a:cubicBezTo>
                    <a:pt x="449232" y="410897"/>
                    <a:pt x="449232" y="410897"/>
                    <a:pt x="443247" y="407908"/>
                  </a:cubicBezTo>
                  <a:cubicBezTo>
                    <a:pt x="443247" y="407908"/>
                    <a:pt x="443247" y="407908"/>
                    <a:pt x="437263" y="407908"/>
                  </a:cubicBezTo>
                  <a:cubicBezTo>
                    <a:pt x="437263" y="407908"/>
                    <a:pt x="437263" y="407908"/>
                    <a:pt x="432775" y="407908"/>
                  </a:cubicBezTo>
                  <a:cubicBezTo>
                    <a:pt x="432775" y="407908"/>
                    <a:pt x="432775" y="407908"/>
                    <a:pt x="425294" y="412391"/>
                  </a:cubicBezTo>
                  <a:cubicBezTo>
                    <a:pt x="425294" y="412391"/>
                    <a:pt x="425294" y="412391"/>
                    <a:pt x="419310" y="415379"/>
                  </a:cubicBezTo>
                  <a:cubicBezTo>
                    <a:pt x="419310" y="415379"/>
                    <a:pt x="419310" y="415379"/>
                    <a:pt x="413326" y="422850"/>
                  </a:cubicBezTo>
                  <a:cubicBezTo>
                    <a:pt x="413326" y="422850"/>
                    <a:pt x="413326" y="422850"/>
                    <a:pt x="410334" y="425838"/>
                  </a:cubicBezTo>
                  <a:cubicBezTo>
                    <a:pt x="410334" y="425838"/>
                    <a:pt x="410334" y="425838"/>
                    <a:pt x="402853" y="424344"/>
                  </a:cubicBezTo>
                  <a:cubicBezTo>
                    <a:pt x="402853" y="424344"/>
                    <a:pt x="402853" y="424344"/>
                    <a:pt x="410334" y="418368"/>
                  </a:cubicBezTo>
                  <a:cubicBezTo>
                    <a:pt x="410334" y="418368"/>
                    <a:pt x="410334" y="418368"/>
                    <a:pt x="419310" y="409403"/>
                  </a:cubicBezTo>
                  <a:cubicBezTo>
                    <a:pt x="419310" y="409403"/>
                    <a:pt x="419310" y="409403"/>
                    <a:pt x="425294" y="403426"/>
                  </a:cubicBezTo>
                  <a:cubicBezTo>
                    <a:pt x="425294" y="403426"/>
                    <a:pt x="425294" y="403426"/>
                    <a:pt x="429783" y="397449"/>
                  </a:cubicBezTo>
                  <a:cubicBezTo>
                    <a:pt x="429783" y="397449"/>
                    <a:pt x="429783" y="397449"/>
                    <a:pt x="426791" y="397449"/>
                  </a:cubicBezTo>
                  <a:cubicBezTo>
                    <a:pt x="426791" y="397449"/>
                    <a:pt x="426791" y="397449"/>
                    <a:pt x="420806" y="394461"/>
                  </a:cubicBezTo>
                  <a:cubicBezTo>
                    <a:pt x="420806" y="394461"/>
                    <a:pt x="420806" y="394461"/>
                    <a:pt x="420806" y="384002"/>
                  </a:cubicBezTo>
                  <a:cubicBezTo>
                    <a:pt x="420806" y="384002"/>
                    <a:pt x="420806" y="384002"/>
                    <a:pt x="414822" y="388484"/>
                  </a:cubicBezTo>
                  <a:cubicBezTo>
                    <a:pt x="414822" y="388484"/>
                    <a:pt x="414822" y="388484"/>
                    <a:pt x="413326" y="389978"/>
                  </a:cubicBezTo>
                  <a:cubicBezTo>
                    <a:pt x="413326" y="389978"/>
                    <a:pt x="413326" y="389978"/>
                    <a:pt x="402853" y="389978"/>
                  </a:cubicBezTo>
                  <a:cubicBezTo>
                    <a:pt x="402853" y="389978"/>
                    <a:pt x="402853" y="389978"/>
                    <a:pt x="393877" y="388484"/>
                  </a:cubicBezTo>
                  <a:cubicBezTo>
                    <a:pt x="393877" y="388484"/>
                    <a:pt x="393877" y="388484"/>
                    <a:pt x="389389" y="392967"/>
                  </a:cubicBezTo>
                  <a:cubicBezTo>
                    <a:pt x="389389" y="392967"/>
                    <a:pt x="389389" y="392967"/>
                    <a:pt x="386397" y="401932"/>
                  </a:cubicBezTo>
                  <a:cubicBezTo>
                    <a:pt x="386397" y="401932"/>
                    <a:pt x="386397" y="401932"/>
                    <a:pt x="392381" y="409403"/>
                  </a:cubicBezTo>
                  <a:cubicBezTo>
                    <a:pt x="392381" y="409403"/>
                    <a:pt x="392381" y="409403"/>
                    <a:pt x="389389" y="421356"/>
                  </a:cubicBezTo>
                  <a:cubicBezTo>
                    <a:pt x="389389" y="421356"/>
                    <a:pt x="389389" y="421356"/>
                    <a:pt x="381908" y="428827"/>
                  </a:cubicBezTo>
                  <a:cubicBezTo>
                    <a:pt x="381908" y="428827"/>
                    <a:pt x="381908" y="428827"/>
                    <a:pt x="374428" y="428827"/>
                  </a:cubicBezTo>
                  <a:cubicBezTo>
                    <a:pt x="374428" y="428827"/>
                    <a:pt x="374428" y="428827"/>
                    <a:pt x="365452" y="428827"/>
                  </a:cubicBezTo>
                  <a:cubicBezTo>
                    <a:pt x="365452" y="428827"/>
                    <a:pt x="365452" y="428827"/>
                    <a:pt x="362459" y="439286"/>
                  </a:cubicBezTo>
                  <a:cubicBezTo>
                    <a:pt x="362459" y="439286"/>
                    <a:pt x="362459" y="439286"/>
                    <a:pt x="350491" y="443769"/>
                  </a:cubicBezTo>
                  <a:cubicBezTo>
                    <a:pt x="350491" y="443769"/>
                    <a:pt x="350491" y="443769"/>
                    <a:pt x="348995" y="446757"/>
                  </a:cubicBezTo>
                  <a:cubicBezTo>
                    <a:pt x="348995" y="446757"/>
                    <a:pt x="348995" y="446757"/>
                    <a:pt x="338522" y="454228"/>
                  </a:cubicBezTo>
                  <a:cubicBezTo>
                    <a:pt x="338522" y="454228"/>
                    <a:pt x="338522" y="454228"/>
                    <a:pt x="328050" y="457216"/>
                  </a:cubicBezTo>
                  <a:cubicBezTo>
                    <a:pt x="328050" y="457216"/>
                    <a:pt x="328050" y="457216"/>
                    <a:pt x="322065" y="458710"/>
                  </a:cubicBezTo>
                  <a:cubicBezTo>
                    <a:pt x="322065" y="458710"/>
                    <a:pt x="322065" y="458710"/>
                    <a:pt x="319073" y="454228"/>
                  </a:cubicBezTo>
                  <a:cubicBezTo>
                    <a:pt x="319073" y="454228"/>
                    <a:pt x="319073" y="454228"/>
                    <a:pt x="317577" y="451239"/>
                  </a:cubicBezTo>
                  <a:cubicBezTo>
                    <a:pt x="317577" y="451239"/>
                    <a:pt x="317577" y="451239"/>
                    <a:pt x="325058" y="448251"/>
                  </a:cubicBezTo>
                  <a:cubicBezTo>
                    <a:pt x="325058" y="448251"/>
                    <a:pt x="325058" y="448251"/>
                    <a:pt x="331042" y="440780"/>
                  </a:cubicBezTo>
                  <a:cubicBezTo>
                    <a:pt x="331042" y="440780"/>
                    <a:pt x="331042" y="440780"/>
                    <a:pt x="323561" y="440780"/>
                  </a:cubicBezTo>
                  <a:cubicBezTo>
                    <a:pt x="323561" y="440780"/>
                    <a:pt x="323561" y="440780"/>
                    <a:pt x="320569" y="436298"/>
                  </a:cubicBezTo>
                  <a:cubicBezTo>
                    <a:pt x="320569" y="436298"/>
                    <a:pt x="320569" y="436298"/>
                    <a:pt x="328050" y="425838"/>
                  </a:cubicBezTo>
                  <a:cubicBezTo>
                    <a:pt x="328050" y="425838"/>
                    <a:pt x="328050" y="425838"/>
                    <a:pt x="331042" y="415379"/>
                  </a:cubicBezTo>
                  <a:cubicBezTo>
                    <a:pt x="331042" y="415379"/>
                    <a:pt x="331042" y="415379"/>
                    <a:pt x="335530" y="400438"/>
                  </a:cubicBezTo>
                  <a:cubicBezTo>
                    <a:pt x="335530" y="400438"/>
                    <a:pt x="335530" y="400438"/>
                    <a:pt x="343010" y="391473"/>
                  </a:cubicBezTo>
                  <a:cubicBezTo>
                    <a:pt x="343010" y="391473"/>
                    <a:pt x="343010" y="391473"/>
                    <a:pt x="369940" y="394461"/>
                  </a:cubicBezTo>
                  <a:cubicBezTo>
                    <a:pt x="369940" y="394461"/>
                    <a:pt x="369940" y="394461"/>
                    <a:pt x="365452" y="388484"/>
                  </a:cubicBezTo>
                  <a:cubicBezTo>
                    <a:pt x="365452" y="388484"/>
                    <a:pt x="365452" y="388484"/>
                    <a:pt x="357971" y="386990"/>
                  </a:cubicBezTo>
                  <a:cubicBezTo>
                    <a:pt x="357971" y="386990"/>
                    <a:pt x="357971" y="386990"/>
                    <a:pt x="344507" y="381013"/>
                  </a:cubicBezTo>
                  <a:cubicBezTo>
                    <a:pt x="344507" y="381013"/>
                    <a:pt x="344507" y="381013"/>
                    <a:pt x="334034" y="385496"/>
                  </a:cubicBezTo>
                  <a:cubicBezTo>
                    <a:pt x="334034" y="385496"/>
                    <a:pt x="334034" y="385496"/>
                    <a:pt x="325058" y="392967"/>
                  </a:cubicBezTo>
                  <a:cubicBezTo>
                    <a:pt x="325058" y="392967"/>
                    <a:pt x="325058" y="392967"/>
                    <a:pt x="316081" y="400438"/>
                  </a:cubicBezTo>
                  <a:cubicBezTo>
                    <a:pt x="316081" y="400438"/>
                    <a:pt x="316081" y="400438"/>
                    <a:pt x="311593" y="409403"/>
                  </a:cubicBezTo>
                  <a:cubicBezTo>
                    <a:pt x="311593" y="409403"/>
                    <a:pt x="311593" y="409403"/>
                    <a:pt x="310097" y="416873"/>
                  </a:cubicBezTo>
                  <a:cubicBezTo>
                    <a:pt x="310097" y="416873"/>
                    <a:pt x="310097" y="416873"/>
                    <a:pt x="304113" y="416873"/>
                  </a:cubicBezTo>
                  <a:cubicBezTo>
                    <a:pt x="304113" y="416873"/>
                    <a:pt x="304113" y="416873"/>
                    <a:pt x="304113" y="419862"/>
                  </a:cubicBezTo>
                  <a:cubicBezTo>
                    <a:pt x="304113" y="419862"/>
                    <a:pt x="304113" y="419862"/>
                    <a:pt x="307105" y="425838"/>
                  </a:cubicBezTo>
                  <a:cubicBezTo>
                    <a:pt x="307105" y="425838"/>
                    <a:pt x="307105" y="425838"/>
                    <a:pt x="305609" y="430321"/>
                  </a:cubicBezTo>
                  <a:cubicBezTo>
                    <a:pt x="305609" y="430321"/>
                    <a:pt x="305609" y="430321"/>
                    <a:pt x="301120" y="434803"/>
                  </a:cubicBezTo>
                  <a:cubicBezTo>
                    <a:pt x="301120" y="434803"/>
                    <a:pt x="301120" y="434803"/>
                    <a:pt x="290648" y="440780"/>
                  </a:cubicBezTo>
                  <a:cubicBezTo>
                    <a:pt x="290648" y="440780"/>
                    <a:pt x="290648" y="440780"/>
                    <a:pt x="284664" y="445263"/>
                  </a:cubicBezTo>
                  <a:cubicBezTo>
                    <a:pt x="284664" y="445263"/>
                    <a:pt x="284664" y="445263"/>
                    <a:pt x="277183" y="452734"/>
                  </a:cubicBezTo>
                  <a:cubicBezTo>
                    <a:pt x="277183" y="452734"/>
                    <a:pt x="277183" y="452734"/>
                    <a:pt x="275687" y="460204"/>
                  </a:cubicBezTo>
                  <a:cubicBezTo>
                    <a:pt x="275687" y="460204"/>
                    <a:pt x="275687" y="460204"/>
                    <a:pt x="286160" y="463193"/>
                  </a:cubicBezTo>
                  <a:cubicBezTo>
                    <a:pt x="286160" y="463193"/>
                    <a:pt x="286160" y="463193"/>
                    <a:pt x="287656" y="473652"/>
                  </a:cubicBezTo>
                  <a:cubicBezTo>
                    <a:pt x="287656" y="473652"/>
                    <a:pt x="287656" y="473652"/>
                    <a:pt x="283168" y="479629"/>
                  </a:cubicBezTo>
                  <a:cubicBezTo>
                    <a:pt x="283168" y="479629"/>
                    <a:pt x="283168" y="479629"/>
                    <a:pt x="275687" y="484111"/>
                  </a:cubicBezTo>
                  <a:cubicBezTo>
                    <a:pt x="275687" y="484111"/>
                    <a:pt x="275687" y="484111"/>
                    <a:pt x="266711" y="496064"/>
                  </a:cubicBezTo>
                  <a:cubicBezTo>
                    <a:pt x="266711" y="496064"/>
                    <a:pt x="266711" y="496064"/>
                    <a:pt x="253246" y="505029"/>
                  </a:cubicBezTo>
                  <a:cubicBezTo>
                    <a:pt x="253246" y="505029"/>
                    <a:pt x="253246" y="505029"/>
                    <a:pt x="226317" y="518477"/>
                  </a:cubicBezTo>
                  <a:cubicBezTo>
                    <a:pt x="226317" y="518477"/>
                    <a:pt x="226317" y="518477"/>
                    <a:pt x="224821" y="530430"/>
                  </a:cubicBezTo>
                  <a:cubicBezTo>
                    <a:pt x="224821" y="530430"/>
                    <a:pt x="224821" y="530430"/>
                    <a:pt x="214348" y="534913"/>
                  </a:cubicBezTo>
                  <a:cubicBezTo>
                    <a:pt x="214348" y="534913"/>
                    <a:pt x="214348" y="534913"/>
                    <a:pt x="203876" y="540890"/>
                  </a:cubicBezTo>
                  <a:cubicBezTo>
                    <a:pt x="203876" y="540890"/>
                    <a:pt x="203876" y="540890"/>
                    <a:pt x="190411" y="545372"/>
                  </a:cubicBezTo>
                  <a:cubicBezTo>
                    <a:pt x="190411" y="545372"/>
                    <a:pt x="190411" y="545372"/>
                    <a:pt x="185923" y="548360"/>
                  </a:cubicBezTo>
                  <a:cubicBezTo>
                    <a:pt x="185923" y="548360"/>
                    <a:pt x="185923" y="548360"/>
                    <a:pt x="179939" y="552843"/>
                  </a:cubicBezTo>
                  <a:cubicBezTo>
                    <a:pt x="179939" y="552843"/>
                    <a:pt x="179939" y="552843"/>
                    <a:pt x="175450" y="557325"/>
                  </a:cubicBezTo>
                  <a:cubicBezTo>
                    <a:pt x="175450" y="557325"/>
                    <a:pt x="175450" y="557325"/>
                    <a:pt x="172458" y="566290"/>
                  </a:cubicBezTo>
                  <a:cubicBezTo>
                    <a:pt x="172458" y="566290"/>
                    <a:pt x="172458" y="566290"/>
                    <a:pt x="164978" y="567785"/>
                  </a:cubicBezTo>
                  <a:cubicBezTo>
                    <a:pt x="164978" y="567785"/>
                    <a:pt x="164978" y="567785"/>
                    <a:pt x="154505" y="570773"/>
                  </a:cubicBezTo>
                  <a:cubicBezTo>
                    <a:pt x="154505" y="570773"/>
                    <a:pt x="154505" y="570773"/>
                    <a:pt x="147025" y="570773"/>
                  </a:cubicBezTo>
                  <a:cubicBezTo>
                    <a:pt x="147025" y="570773"/>
                    <a:pt x="147025" y="570773"/>
                    <a:pt x="139545" y="573761"/>
                  </a:cubicBezTo>
                  <a:cubicBezTo>
                    <a:pt x="139545" y="573761"/>
                    <a:pt x="139545" y="573761"/>
                    <a:pt x="129072" y="579738"/>
                  </a:cubicBezTo>
                  <a:cubicBezTo>
                    <a:pt x="129072" y="579738"/>
                    <a:pt x="129072" y="579738"/>
                    <a:pt x="132064" y="587209"/>
                  </a:cubicBezTo>
                  <a:cubicBezTo>
                    <a:pt x="132064" y="587209"/>
                    <a:pt x="132064" y="587209"/>
                    <a:pt x="129072" y="588703"/>
                  </a:cubicBezTo>
                  <a:cubicBezTo>
                    <a:pt x="129072" y="588703"/>
                    <a:pt x="129072" y="588703"/>
                    <a:pt x="121592" y="584220"/>
                  </a:cubicBezTo>
                  <a:cubicBezTo>
                    <a:pt x="121592" y="584220"/>
                    <a:pt x="121592" y="584220"/>
                    <a:pt x="114111" y="581232"/>
                  </a:cubicBezTo>
                  <a:cubicBezTo>
                    <a:pt x="114111" y="581232"/>
                    <a:pt x="114111" y="581232"/>
                    <a:pt x="108127" y="572267"/>
                  </a:cubicBezTo>
                  <a:cubicBezTo>
                    <a:pt x="108127" y="572267"/>
                    <a:pt x="108127" y="572267"/>
                    <a:pt x="106631" y="575255"/>
                  </a:cubicBezTo>
                  <a:cubicBezTo>
                    <a:pt x="106631" y="575255"/>
                    <a:pt x="106631" y="575255"/>
                    <a:pt x="106631" y="587209"/>
                  </a:cubicBezTo>
                  <a:cubicBezTo>
                    <a:pt x="106631" y="587209"/>
                    <a:pt x="106631" y="587209"/>
                    <a:pt x="97655" y="587209"/>
                  </a:cubicBezTo>
                  <a:cubicBezTo>
                    <a:pt x="97655" y="587209"/>
                    <a:pt x="97655" y="587209"/>
                    <a:pt x="97655" y="591691"/>
                  </a:cubicBezTo>
                  <a:cubicBezTo>
                    <a:pt x="97655" y="591691"/>
                    <a:pt x="97655" y="591691"/>
                    <a:pt x="88678" y="591691"/>
                  </a:cubicBezTo>
                  <a:cubicBezTo>
                    <a:pt x="88678" y="591691"/>
                    <a:pt x="88678" y="591691"/>
                    <a:pt x="88678" y="590197"/>
                  </a:cubicBezTo>
                  <a:cubicBezTo>
                    <a:pt x="88678" y="588703"/>
                    <a:pt x="84190" y="588703"/>
                    <a:pt x="84190" y="588703"/>
                  </a:cubicBezTo>
                  <a:cubicBezTo>
                    <a:pt x="84190" y="588703"/>
                    <a:pt x="84190" y="588703"/>
                    <a:pt x="78206" y="588703"/>
                  </a:cubicBezTo>
                  <a:cubicBezTo>
                    <a:pt x="78206" y="588703"/>
                    <a:pt x="78206" y="588703"/>
                    <a:pt x="70725" y="590197"/>
                  </a:cubicBezTo>
                  <a:cubicBezTo>
                    <a:pt x="70725" y="590197"/>
                    <a:pt x="70725" y="590197"/>
                    <a:pt x="61749" y="599162"/>
                  </a:cubicBezTo>
                  <a:cubicBezTo>
                    <a:pt x="61749" y="599162"/>
                    <a:pt x="61749" y="599162"/>
                    <a:pt x="45292" y="599162"/>
                  </a:cubicBezTo>
                  <a:cubicBezTo>
                    <a:pt x="45292" y="599162"/>
                    <a:pt x="45292" y="599162"/>
                    <a:pt x="30331" y="599162"/>
                  </a:cubicBezTo>
                  <a:cubicBezTo>
                    <a:pt x="30331" y="599162"/>
                    <a:pt x="30331" y="599162"/>
                    <a:pt x="30331" y="593185"/>
                  </a:cubicBezTo>
                  <a:cubicBezTo>
                    <a:pt x="30331" y="593185"/>
                    <a:pt x="30331" y="593185"/>
                    <a:pt x="40804" y="581232"/>
                  </a:cubicBezTo>
                  <a:cubicBezTo>
                    <a:pt x="40804" y="581232"/>
                    <a:pt x="40804" y="581232"/>
                    <a:pt x="58757" y="581232"/>
                  </a:cubicBezTo>
                  <a:cubicBezTo>
                    <a:pt x="58757" y="581232"/>
                    <a:pt x="58757" y="581232"/>
                    <a:pt x="66237" y="581232"/>
                  </a:cubicBezTo>
                  <a:cubicBezTo>
                    <a:pt x="66237" y="581232"/>
                    <a:pt x="66237" y="581232"/>
                    <a:pt x="73717" y="576750"/>
                  </a:cubicBezTo>
                  <a:cubicBezTo>
                    <a:pt x="73717" y="576750"/>
                    <a:pt x="73717" y="576750"/>
                    <a:pt x="84190" y="573761"/>
                  </a:cubicBezTo>
                  <a:cubicBezTo>
                    <a:pt x="84190" y="573761"/>
                    <a:pt x="84190" y="573761"/>
                    <a:pt x="88678" y="570773"/>
                  </a:cubicBezTo>
                  <a:cubicBezTo>
                    <a:pt x="88678" y="570773"/>
                    <a:pt x="88678" y="570773"/>
                    <a:pt x="93166" y="563302"/>
                  </a:cubicBezTo>
                  <a:cubicBezTo>
                    <a:pt x="93166" y="563302"/>
                    <a:pt x="93166" y="563302"/>
                    <a:pt x="102143" y="558820"/>
                  </a:cubicBezTo>
                  <a:cubicBezTo>
                    <a:pt x="102143" y="558820"/>
                    <a:pt x="102143" y="558820"/>
                    <a:pt x="115607" y="557325"/>
                  </a:cubicBezTo>
                  <a:cubicBezTo>
                    <a:pt x="115607" y="557325"/>
                    <a:pt x="115607" y="557325"/>
                    <a:pt x="123088" y="557325"/>
                  </a:cubicBezTo>
                  <a:cubicBezTo>
                    <a:pt x="123088" y="557325"/>
                    <a:pt x="123088" y="557325"/>
                    <a:pt x="129072" y="563302"/>
                  </a:cubicBezTo>
                  <a:cubicBezTo>
                    <a:pt x="129072" y="563302"/>
                    <a:pt x="129072" y="563302"/>
                    <a:pt x="135056" y="558820"/>
                  </a:cubicBezTo>
                  <a:cubicBezTo>
                    <a:pt x="135056" y="558820"/>
                    <a:pt x="135056" y="558820"/>
                    <a:pt x="141041" y="549855"/>
                  </a:cubicBezTo>
                  <a:cubicBezTo>
                    <a:pt x="141041" y="549855"/>
                    <a:pt x="141041" y="549855"/>
                    <a:pt x="148521" y="542384"/>
                  </a:cubicBezTo>
                  <a:cubicBezTo>
                    <a:pt x="148521" y="542384"/>
                    <a:pt x="148521" y="542384"/>
                    <a:pt x="156001" y="537901"/>
                  </a:cubicBezTo>
                  <a:cubicBezTo>
                    <a:pt x="156001" y="537901"/>
                    <a:pt x="156001" y="537901"/>
                    <a:pt x="170962" y="534913"/>
                  </a:cubicBezTo>
                  <a:cubicBezTo>
                    <a:pt x="170962" y="534913"/>
                    <a:pt x="170962" y="534913"/>
                    <a:pt x="176946" y="528936"/>
                  </a:cubicBezTo>
                  <a:cubicBezTo>
                    <a:pt x="176946" y="528936"/>
                    <a:pt x="176946" y="528936"/>
                    <a:pt x="184427" y="521465"/>
                  </a:cubicBezTo>
                  <a:cubicBezTo>
                    <a:pt x="184427" y="521465"/>
                    <a:pt x="184427" y="521465"/>
                    <a:pt x="193403" y="513994"/>
                  </a:cubicBezTo>
                  <a:cubicBezTo>
                    <a:pt x="193403" y="513994"/>
                    <a:pt x="193403" y="513994"/>
                    <a:pt x="200884" y="509512"/>
                  </a:cubicBezTo>
                  <a:cubicBezTo>
                    <a:pt x="200884" y="509512"/>
                    <a:pt x="200884" y="509512"/>
                    <a:pt x="203876" y="500547"/>
                  </a:cubicBezTo>
                  <a:cubicBezTo>
                    <a:pt x="203876" y="500547"/>
                    <a:pt x="203876" y="500547"/>
                    <a:pt x="205372" y="487099"/>
                  </a:cubicBezTo>
                  <a:cubicBezTo>
                    <a:pt x="205372" y="487099"/>
                    <a:pt x="205372" y="487099"/>
                    <a:pt x="208364" y="478134"/>
                  </a:cubicBezTo>
                  <a:cubicBezTo>
                    <a:pt x="208364" y="478134"/>
                    <a:pt x="208364" y="478134"/>
                    <a:pt x="209860" y="475146"/>
                  </a:cubicBezTo>
                  <a:cubicBezTo>
                    <a:pt x="209860" y="475146"/>
                    <a:pt x="209860" y="475146"/>
                    <a:pt x="217340" y="464687"/>
                  </a:cubicBezTo>
                  <a:cubicBezTo>
                    <a:pt x="217340" y="464687"/>
                    <a:pt x="217340" y="464687"/>
                    <a:pt x="212852" y="464687"/>
                  </a:cubicBezTo>
                  <a:cubicBezTo>
                    <a:pt x="212852" y="464687"/>
                    <a:pt x="212852" y="464687"/>
                    <a:pt x="205372" y="466181"/>
                  </a:cubicBezTo>
                  <a:cubicBezTo>
                    <a:pt x="205372" y="466181"/>
                    <a:pt x="205372" y="466181"/>
                    <a:pt x="200884" y="466181"/>
                  </a:cubicBezTo>
                  <a:cubicBezTo>
                    <a:pt x="200884" y="466181"/>
                    <a:pt x="200884" y="466181"/>
                    <a:pt x="193403" y="464687"/>
                  </a:cubicBezTo>
                  <a:cubicBezTo>
                    <a:pt x="193403" y="464687"/>
                    <a:pt x="193403" y="464687"/>
                    <a:pt x="190411" y="461699"/>
                  </a:cubicBezTo>
                  <a:cubicBezTo>
                    <a:pt x="190411" y="461699"/>
                    <a:pt x="190411" y="461699"/>
                    <a:pt x="197891" y="454228"/>
                  </a:cubicBezTo>
                  <a:cubicBezTo>
                    <a:pt x="197891" y="454228"/>
                    <a:pt x="197891" y="454228"/>
                    <a:pt x="190411" y="455722"/>
                  </a:cubicBezTo>
                  <a:cubicBezTo>
                    <a:pt x="190411" y="455722"/>
                    <a:pt x="190411" y="455722"/>
                    <a:pt x="185923" y="460204"/>
                  </a:cubicBezTo>
                  <a:cubicBezTo>
                    <a:pt x="185923" y="460204"/>
                    <a:pt x="185923" y="460204"/>
                    <a:pt x="182931" y="470664"/>
                  </a:cubicBezTo>
                  <a:cubicBezTo>
                    <a:pt x="182931" y="470664"/>
                    <a:pt x="182931" y="470664"/>
                    <a:pt x="178442" y="475146"/>
                  </a:cubicBezTo>
                  <a:cubicBezTo>
                    <a:pt x="178442" y="475146"/>
                    <a:pt x="178442" y="475146"/>
                    <a:pt x="176946" y="470664"/>
                  </a:cubicBezTo>
                  <a:cubicBezTo>
                    <a:pt x="176946" y="470664"/>
                    <a:pt x="176946" y="470664"/>
                    <a:pt x="172458" y="464687"/>
                  </a:cubicBezTo>
                  <a:cubicBezTo>
                    <a:pt x="172458" y="464687"/>
                    <a:pt x="172458" y="464687"/>
                    <a:pt x="164978" y="457216"/>
                  </a:cubicBezTo>
                  <a:cubicBezTo>
                    <a:pt x="164978" y="457216"/>
                    <a:pt x="164978" y="457216"/>
                    <a:pt x="153009" y="449745"/>
                  </a:cubicBezTo>
                  <a:cubicBezTo>
                    <a:pt x="153009" y="449745"/>
                    <a:pt x="153009" y="449745"/>
                    <a:pt x="150017" y="449745"/>
                  </a:cubicBezTo>
                  <a:cubicBezTo>
                    <a:pt x="150017" y="449745"/>
                    <a:pt x="150017" y="449745"/>
                    <a:pt x="139545" y="457216"/>
                  </a:cubicBezTo>
                  <a:cubicBezTo>
                    <a:pt x="139545" y="457216"/>
                    <a:pt x="139545" y="457216"/>
                    <a:pt x="133560" y="457216"/>
                  </a:cubicBezTo>
                  <a:cubicBezTo>
                    <a:pt x="133560" y="457216"/>
                    <a:pt x="133560" y="457216"/>
                    <a:pt x="124584" y="457216"/>
                  </a:cubicBezTo>
                  <a:cubicBezTo>
                    <a:pt x="124584" y="457216"/>
                    <a:pt x="124584" y="457216"/>
                    <a:pt x="126080" y="437792"/>
                  </a:cubicBezTo>
                  <a:cubicBezTo>
                    <a:pt x="126080" y="437792"/>
                    <a:pt x="126080" y="437792"/>
                    <a:pt x="127576" y="431815"/>
                  </a:cubicBezTo>
                  <a:cubicBezTo>
                    <a:pt x="127576" y="431815"/>
                    <a:pt x="127576" y="431815"/>
                    <a:pt x="132064" y="425838"/>
                  </a:cubicBezTo>
                  <a:cubicBezTo>
                    <a:pt x="132064" y="425838"/>
                    <a:pt x="132064" y="425838"/>
                    <a:pt x="132064" y="418368"/>
                  </a:cubicBezTo>
                  <a:cubicBezTo>
                    <a:pt x="132064" y="418368"/>
                    <a:pt x="132064" y="418368"/>
                    <a:pt x="130568" y="406414"/>
                  </a:cubicBezTo>
                  <a:cubicBezTo>
                    <a:pt x="130568" y="406414"/>
                    <a:pt x="130568" y="406414"/>
                    <a:pt x="127576" y="394461"/>
                  </a:cubicBezTo>
                  <a:cubicBezTo>
                    <a:pt x="127576" y="394461"/>
                    <a:pt x="127576" y="394461"/>
                    <a:pt x="124584" y="397449"/>
                  </a:cubicBezTo>
                  <a:cubicBezTo>
                    <a:pt x="124584" y="397449"/>
                    <a:pt x="124584" y="397449"/>
                    <a:pt x="118600" y="403426"/>
                  </a:cubicBezTo>
                  <a:cubicBezTo>
                    <a:pt x="118600" y="403426"/>
                    <a:pt x="118600" y="403426"/>
                    <a:pt x="114111" y="406414"/>
                  </a:cubicBezTo>
                  <a:cubicBezTo>
                    <a:pt x="114111" y="406414"/>
                    <a:pt x="114111" y="406414"/>
                    <a:pt x="109623" y="406414"/>
                  </a:cubicBezTo>
                  <a:cubicBezTo>
                    <a:pt x="109623" y="406414"/>
                    <a:pt x="109623" y="406414"/>
                    <a:pt x="105135" y="401932"/>
                  </a:cubicBezTo>
                  <a:cubicBezTo>
                    <a:pt x="105135" y="401932"/>
                    <a:pt x="105135" y="401932"/>
                    <a:pt x="102143" y="401932"/>
                  </a:cubicBezTo>
                  <a:cubicBezTo>
                    <a:pt x="102143" y="401932"/>
                    <a:pt x="102143" y="401932"/>
                    <a:pt x="96158" y="398943"/>
                  </a:cubicBezTo>
                  <a:cubicBezTo>
                    <a:pt x="96158" y="398943"/>
                    <a:pt x="96158" y="398943"/>
                    <a:pt x="91670" y="394461"/>
                  </a:cubicBezTo>
                  <a:cubicBezTo>
                    <a:pt x="91670" y="394461"/>
                    <a:pt x="91670" y="394461"/>
                    <a:pt x="87182" y="391473"/>
                  </a:cubicBezTo>
                  <a:cubicBezTo>
                    <a:pt x="87182" y="391473"/>
                    <a:pt x="87182" y="391473"/>
                    <a:pt x="82694" y="386990"/>
                  </a:cubicBezTo>
                  <a:cubicBezTo>
                    <a:pt x="82694" y="386990"/>
                    <a:pt x="82694" y="386990"/>
                    <a:pt x="81198" y="382508"/>
                  </a:cubicBezTo>
                  <a:cubicBezTo>
                    <a:pt x="81198" y="382508"/>
                    <a:pt x="81198" y="382508"/>
                    <a:pt x="79702" y="372048"/>
                  </a:cubicBezTo>
                  <a:cubicBezTo>
                    <a:pt x="79702" y="372048"/>
                    <a:pt x="79702" y="372048"/>
                    <a:pt x="85686" y="367566"/>
                  </a:cubicBezTo>
                  <a:cubicBezTo>
                    <a:pt x="85686" y="367566"/>
                    <a:pt x="85686" y="367566"/>
                    <a:pt x="91670" y="367566"/>
                  </a:cubicBezTo>
                  <a:cubicBezTo>
                    <a:pt x="91670" y="367566"/>
                    <a:pt x="91670" y="367566"/>
                    <a:pt x="99151" y="367566"/>
                  </a:cubicBezTo>
                  <a:cubicBezTo>
                    <a:pt x="99151" y="367566"/>
                    <a:pt x="99151" y="367566"/>
                    <a:pt x="106631" y="372048"/>
                  </a:cubicBezTo>
                  <a:cubicBezTo>
                    <a:pt x="106631" y="372048"/>
                    <a:pt x="106631" y="372048"/>
                    <a:pt x="109623" y="364578"/>
                  </a:cubicBezTo>
                  <a:cubicBezTo>
                    <a:pt x="109623" y="364578"/>
                    <a:pt x="109623" y="364578"/>
                    <a:pt x="105135" y="360095"/>
                  </a:cubicBezTo>
                  <a:cubicBezTo>
                    <a:pt x="105135" y="360095"/>
                    <a:pt x="105135" y="360095"/>
                    <a:pt x="103639" y="360095"/>
                  </a:cubicBezTo>
                  <a:cubicBezTo>
                    <a:pt x="103639" y="360095"/>
                    <a:pt x="103639" y="360095"/>
                    <a:pt x="96158" y="360095"/>
                  </a:cubicBezTo>
                  <a:cubicBezTo>
                    <a:pt x="96158" y="360095"/>
                    <a:pt x="96158" y="360095"/>
                    <a:pt x="91670" y="360095"/>
                  </a:cubicBezTo>
                  <a:cubicBezTo>
                    <a:pt x="91670" y="360095"/>
                    <a:pt x="91670" y="360095"/>
                    <a:pt x="82694" y="354118"/>
                  </a:cubicBezTo>
                  <a:cubicBezTo>
                    <a:pt x="82694" y="354118"/>
                    <a:pt x="82694" y="354118"/>
                    <a:pt x="79702" y="348142"/>
                  </a:cubicBezTo>
                  <a:cubicBezTo>
                    <a:pt x="79702" y="348142"/>
                    <a:pt x="79702" y="348142"/>
                    <a:pt x="76710" y="340671"/>
                  </a:cubicBezTo>
                  <a:cubicBezTo>
                    <a:pt x="76710" y="340671"/>
                    <a:pt x="76710" y="340671"/>
                    <a:pt x="73717" y="333200"/>
                  </a:cubicBezTo>
                  <a:cubicBezTo>
                    <a:pt x="73717" y="333200"/>
                    <a:pt x="73717" y="333200"/>
                    <a:pt x="73717" y="330212"/>
                  </a:cubicBezTo>
                  <a:cubicBezTo>
                    <a:pt x="73717" y="330212"/>
                    <a:pt x="73717" y="330212"/>
                    <a:pt x="76710" y="327223"/>
                  </a:cubicBezTo>
                  <a:cubicBezTo>
                    <a:pt x="76710" y="327223"/>
                    <a:pt x="76710" y="327223"/>
                    <a:pt x="81198" y="319752"/>
                  </a:cubicBezTo>
                  <a:cubicBezTo>
                    <a:pt x="81198" y="319752"/>
                    <a:pt x="81198" y="319752"/>
                    <a:pt x="88678" y="310787"/>
                  </a:cubicBezTo>
                  <a:cubicBezTo>
                    <a:pt x="88678" y="310787"/>
                    <a:pt x="88678" y="310787"/>
                    <a:pt x="97655" y="304811"/>
                  </a:cubicBezTo>
                  <a:cubicBezTo>
                    <a:pt x="97655" y="304811"/>
                    <a:pt x="97655" y="304811"/>
                    <a:pt x="103639" y="297340"/>
                  </a:cubicBezTo>
                  <a:cubicBezTo>
                    <a:pt x="103639" y="297340"/>
                    <a:pt x="103639" y="297340"/>
                    <a:pt x="105135" y="289869"/>
                  </a:cubicBezTo>
                  <a:cubicBezTo>
                    <a:pt x="105135" y="289869"/>
                    <a:pt x="105135" y="289869"/>
                    <a:pt x="112615" y="282398"/>
                  </a:cubicBezTo>
                  <a:cubicBezTo>
                    <a:pt x="112615" y="282398"/>
                    <a:pt x="112615" y="282398"/>
                    <a:pt x="118600" y="280904"/>
                  </a:cubicBezTo>
                  <a:cubicBezTo>
                    <a:pt x="118600" y="280904"/>
                    <a:pt x="118600" y="280904"/>
                    <a:pt x="123088" y="283892"/>
                  </a:cubicBezTo>
                  <a:cubicBezTo>
                    <a:pt x="123088" y="283892"/>
                    <a:pt x="123088" y="283892"/>
                    <a:pt x="127576" y="289869"/>
                  </a:cubicBezTo>
                  <a:cubicBezTo>
                    <a:pt x="127576" y="289869"/>
                    <a:pt x="127576" y="289869"/>
                    <a:pt x="130568" y="289869"/>
                  </a:cubicBezTo>
                  <a:cubicBezTo>
                    <a:pt x="130568" y="289869"/>
                    <a:pt x="130568" y="289869"/>
                    <a:pt x="136552" y="289869"/>
                  </a:cubicBezTo>
                  <a:cubicBezTo>
                    <a:pt x="136552" y="289869"/>
                    <a:pt x="136552" y="289869"/>
                    <a:pt x="139545" y="289869"/>
                  </a:cubicBezTo>
                  <a:cubicBezTo>
                    <a:pt x="139545" y="289869"/>
                    <a:pt x="139545" y="289869"/>
                    <a:pt x="144033" y="283892"/>
                  </a:cubicBezTo>
                  <a:cubicBezTo>
                    <a:pt x="144033" y="283892"/>
                    <a:pt x="144033" y="283892"/>
                    <a:pt x="148521" y="283892"/>
                  </a:cubicBezTo>
                  <a:cubicBezTo>
                    <a:pt x="148521" y="283892"/>
                    <a:pt x="148521" y="283892"/>
                    <a:pt x="150017" y="280904"/>
                  </a:cubicBezTo>
                  <a:cubicBezTo>
                    <a:pt x="150017" y="280904"/>
                    <a:pt x="150017" y="280904"/>
                    <a:pt x="153009" y="276422"/>
                  </a:cubicBezTo>
                  <a:cubicBezTo>
                    <a:pt x="153009" y="276422"/>
                    <a:pt x="153009" y="276422"/>
                    <a:pt x="154505" y="280904"/>
                  </a:cubicBezTo>
                  <a:cubicBezTo>
                    <a:pt x="154505" y="280904"/>
                    <a:pt x="154505" y="280904"/>
                    <a:pt x="158994" y="280904"/>
                  </a:cubicBezTo>
                  <a:cubicBezTo>
                    <a:pt x="158994" y="280904"/>
                    <a:pt x="158994" y="280904"/>
                    <a:pt x="161986" y="280904"/>
                  </a:cubicBezTo>
                  <a:cubicBezTo>
                    <a:pt x="161986" y="280904"/>
                    <a:pt x="161986" y="280904"/>
                    <a:pt x="167970" y="280904"/>
                  </a:cubicBezTo>
                  <a:cubicBezTo>
                    <a:pt x="167970" y="280904"/>
                    <a:pt x="167970" y="280904"/>
                    <a:pt x="172458" y="276422"/>
                  </a:cubicBezTo>
                  <a:cubicBezTo>
                    <a:pt x="172458" y="276422"/>
                    <a:pt x="172458" y="276422"/>
                    <a:pt x="176946" y="276422"/>
                  </a:cubicBezTo>
                  <a:cubicBezTo>
                    <a:pt x="176946" y="276422"/>
                    <a:pt x="176946" y="276422"/>
                    <a:pt x="178442" y="265962"/>
                  </a:cubicBezTo>
                  <a:cubicBezTo>
                    <a:pt x="178442" y="265962"/>
                    <a:pt x="178442" y="265962"/>
                    <a:pt x="175450" y="258491"/>
                  </a:cubicBezTo>
                  <a:cubicBezTo>
                    <a:pt x="175450" y="258491"/>
                    <a:pt x="175450" y="258491"/>
                    <a:pt x="172458" y="246538"/>
                  </a:cubicBezTo>
                  <a:cubicBezTo>
                    <a:pt x="172458" y="246538"/>
                    <a:pt x="172458" y="246538"/>
                    <a:pt x="178442" y="246538"/>
                  </a:cubicBezTo>
                  <a:cubicBezTo>
                    <a:pt x="178442" y="246538"/>
                    <a:pt x="178442" y="246538"/>
                    <a:pt x="184427" y="240561"/>
                  </a:cubicBezTo>
                  <a:cubicBezTo>
                    <a:pt x="184427" y="240561"/>
                    <a:pt x="184427" y="240561"/>
                    <a:pt x="182931" y="231596"/>
                  </a:cubicBezTo>
                  <a:cubicBezTo>
                    <a:pt x="182931" y="231596"/>
                    <a:pt x="182931" y="231596"/>
                    <a:pt x="173954" y="230102"/>
                  </a:cubicBezTo>
                  <a:cubicBezTo>
                    <a:pt x="173954" y="230102"/>
                    <a:pt x="173954" y="230102"/>
                    <a:pt x="169466" y="230102"/>
                  </a:cubicBezTo>
                  <a:cubicBezTo>
                    <a:pt x="169466" y="230102"/>
                    <a:pt x="169466" y="230102"/>
                    <a:pt x="164978" y="231596"/>
                  </a:cubicBezTo>
                  <a:cubicBezTo>
                    <a:pt x="164978" y="231596"/>
                    <a:pt x="164978" y="231596"/>
                    <a:pt x="160490" y="234585"/>
                  </a:cubicBezTo>
                  <a:cubicBezTo>
                    <a:pt x="160490" y="234585"/>
                    <a:pt x="160490" y="234585"/>
                    <a:pt x="157497" y="240561"/>
                  </a:cubicBezTo>
                  <a:cubicBezTo>
                    <a:pt x="157497" y="240561"/>
                    <a:pt x="157497" y="240561"/>
                    <a:pt x="153009" y="240561"/>
                  </a:cubicBezTo>
                  <a:cubicBezTo>
                    <a:pt x="153009" y="240561"/>
                    <a:pt x="153009" y="240561"/>
                    <a:pt x="148521" y="231596"/>
                  </a:cubicBezTo>
                  <a:cubicBezTo>
                    <a:pt x="148521" y="231596"/>
                    <a:pt x="148521" y="231596"/>
                    <a:pt x="136552" y="231596"/>
                  </a:cubicBezTo>
                  <a:cubicBezTo>
                    <a:pt x="136552" y="231596"/>
                    <a:pt x="136552" y="231596"/>
                    <a:pt x="123088" y="231596"/>
                  </a:cubicBezTo>
                  <a:cubicBezTo>
                    <a:pt x="123088" y="231596"/>
                    <a:pt x="123088" y="231596"/>
                    <a:pt x="112615" y="228608"/>
                  </a:cubicBezTo>
                  <a:cubicBezTo>
                    <a:pt x="112615" y="228608"/>
                    <a:pt x="112615" y="228608"/>
                    <a:pt x="102143" y="224125"/>
                  </a:cubicBezTo>
                  <a:cubicBezTo>
                    <a:pt x="102143" y="224125"/>
                    <a:pt x="102143" y="224125"/>
                    <a:pt x="96158" y="216654"/>
                  </a:cubicBezTo>
                  <a:cubicBezTo>
                    <a:pt x="96158" y="216654"/>
                    <a:pt x="96158" y="216654"/>
                    <a:pt x="94662" y="201713"/>
                  </a:cubicBezTo>
                  <a:cubicBezTo>
                    <a:pt x="94662" y="201713"/>
                    <a:pt x="94662" y="201713"/>
                    <a:pt x="102143" y="198724"/>
                  </a:cubicBezTo>
                  <a:cubicBezTo>
                    <a:pt x="102143" y="198724"/>
                    <a:pt x="102143" y="198724"/>
                    <a:pt x="106631" y="195736"/>
                  </a:cubicBezTo>
                  <a:cubicBezTo>
                    <a:pt x="106631" y="195736"/>
                    <a:pt x="106631" y="195736"/>
                    <a:pt x="96158" y="191254"/>
                  </a:cubicBezTo>
                  <a:cubicBezTo>
                    <a:pt x="96158" y="191254"/>
                    <a:pt x="96158" y="191254"/>
                    <a:pt x="90174" y="186771"/>
                  </a:cubicBezTo>
                  <a:cubicBezTo>
                    <a:pt x="90174" y="186771"/>
                    <a:pt x="90174" y="186771"/>
                    <a:pt x="82694" y="180794"/>
                  </a:cubicBezTo>
                  <a:cubicBezTo>
                    <a:pt x="82694" y="180794"/>
                    <a:pt x="82694" y="180794"/>
                    <a:pt x="81198" y="177806"/>
                  </a:cubicBezTo>
                  <a:cubicBezTo>
                    <a:pt x="81198" y="177806"/>
                    <a:pt x="81198" y="177806"/>
                    <a:pt x="87182" y="173324"/>
                  </a:cubicBezTo>
                  <a:cubicBezTo>
                    <a:pt x="87182" y="173324"/>
                    <a:pt x="87182" y="173324"/>
                    <a:pt x="91670" y="173324"/>
                  </a:cubicBezTo>
                  <a:cubicBezTo>
                    <a:pt x="91670" y="173324"/>
                    <a:pt x="91670" y="173324"/>
                    <a:pt x="100647" y="171829"/>
                  </a:cubicBezTo>
                  <a:cubicBezTo>
                    <a:pt x="100647" y="171829"/>
                    <a:pt x="100647" y="171829"/>
                    <a:pt x="112615" y="164359"/>
                  </a:cubicBezTo>
                  <a:cubicBezTo>
                    <a:pt x="112615" y="164359"/>
                    <a:pt x="112615" y="164359"/>
                    <a:pt x="114111" y="167347"/>
                  </a:cubicBezTo>
                  <a:cubicBezTo>
                    <a:pt x="114111" y="167347"/>
                    <a:pt x="114111" y="167347"/>
                    <a:pt x="121592" y="164359"/>
                  </a:cubicBezTo>
                  <a:cubicBezTo>
                    <a:pt x="121592" y="164359"/>
                    <a:pt x="121592" y="164359"/>
                    <a:pt x="121592" y="162864"/>
                  </a:cubicBezTo>
                  <a:cubicBezTo>
                    <a:pt x="121592" y="162864"/>
                    <a:pt x="121592" y="162864"/>
                    <a:pt x="126080" y="161370"/>
                  </a:cubicBezTo>
                  <a:cubicBezTo>
                    <a:pt x="126080" y="161370"/>
                    <a:pt x="126080" y="161370"/>
                    <a:pt x="135056" y="159876"/>
                  </a:cubicBezTo>
                  <a:cubicBezTo>
                    <a:pt x="135056" y="159876"/>
                    <a:pt x="135056" y="159876"/>
                    <a:pt x="145529" y="159876"/>
                  </a:cubicBezTo>
                  <a:cubicBezTo>
                    <a:pt x="145529" y="159876"/>
                    <a:pt x="145529" y="159876"/>
                    <a:pt x="150017" y="162864"/>
                  </a:cubicBezTo>
                  <a:cubicBezTo>
                    <a:pt x="150017" y="162864"/>
                    <a:pt x="150017" y="162864"/>
                    <a:pt x="147025" y="170335"/>
                  </a:cubicBezTo>
                  <a:cubicBezTo>
                    <a:pt x="147025" y="170335"/>
                    <a:pt x="147025" y="170335"/>
                    <a:pt x="147025" y="173324"/>
                  </a:cubicBezTo>
                  <a:cubicBezTo>
                    <a:pt x="147025" y="173324"/>
                    <a:pt x="147025" y="173324"/>
                    <a:pt x="151513" y="176312"/>
                  </a:cubicBezTo>
                  <a:cubicBezTo>
                    <a:pt x="151513" y="176312"/>
                    <a:pt x="151513" y="176312"/>
                    <a:pt x="156001" y="180794"/>
                  </a:cubicBezTo>
                  <a:cubicBezTo>
                    <a:pt x="156001" y="180794"/>
                    <a:pt x="156001" y="180794"/>
                    <a:pt x="164978" y="180794"/>
                  </a:cubicBezTo>
                  <a:cubicBezTo>
                    <a:pt x="164978" y="180794"/>
                    <a:pt x="164978" y="180794"/>
                    <a:pt x="176946" y="183783"/>
                  </a:cubicBezTo>
                  <a:cubicBezTo>
                    <a:pt x="176946" y="183783"/>
                    <a:pt x="176946" y="183783"/>
                    <a:pt x="185923" y="179300"/>
                  </a:cubicBezTo>
                  <a:cubicBezTo>
                    <a:pt x="185923" y="179300"/>
                    <a:pt x="185923" y="179300"/>
                    <a:pt x="191907" y="173324"/>
                  </a:cubicBezTo>
                  <a:cubicBezTo>
                    <a:pt x="191907" y="173324"/>
                    <a:pt x="191907" y="173324"/>
                    <a:pt x="199387" y="168841"/>
                  </a:cubicBezTo>
                  <a:cubicBezTo>
                    <a:pt x="199387" y="168841"/>
                    <a:pt x="193403" y="165853"/>
                    <a:pt x="191907" y="165853"/>
                  </a:cubicBezTo>
                  <a:cubicBezTo>
                    <a:pt x="188915" y="165853"/>
                    <a:pt x="185923" y="162864"/>
                    <a:pt x="185923" y="162864"/>
                  </a:cubicBezTo>
                  <a:cubicBezTo>
                    <a:pt x="185923" y="162864"/>
                    <a:pt x="185923" y="162864"/>
                    <a:pt x="181435" y="159876"/>
                  </a:cubicBezTo>
                  <a:cubicBezTo>
                    <a:pt x="181435" y="159876"/>
                    <a:pt x="181435" y="159876"/>
                    <a:pt x="181435" y="153899"/>
                  </a:cubicBezTo>
                  <a:cubicBezTo>
                    <a:pt x="181435" y="153899"/>
                    <a:pt x="181435" y="153899"/>
                    <a:pt x="179939" y="146428"/>
                  </a:cubicBezTo>
                  <a:cubicBezTo>
                    <a:pt x="179939" y="146428"/>
                    <a:pt x="179939" y="146428"/>
                    <a:pt x="157497" y="140452"/>
                  </a:cubicBezTo>
                  <a:cubicBezTo>
                    <a:pt x="157497" y="140452"/>
                    <a:pt x="157497" y="140452"/>
                    <a:pt x="157497" y="118039"/>
                  </a:cubicBezTo>
                  <a:cubicBezTo>
                    <a:pt x="157497" y="118039"/>
                    <a:pt x="157497" y="118039"/>
                    <a:pt x="147025" y="107580"/>
                  </a:cubicBezTo>
                  <a:cubicBezTo>
                    <a:pt x="147025" y="107580"/>
                    <a:pt x="147025" y="107580"/>
                    <a:pt x="126080" y="85168"/>
                  </a:cubicBezTo>
                  <a:cubicBezTo>
                    <a:pt x="126080" y="85168"/>
                    <a:pt x="126080" y="85168"/>
                    <a:pt x="129072" y="85168"/>
                  </a:cubicBezTo>
                  <a:cubicBezTo>
                    <a:pt x="129072" y="85168"/>
                    <a:pt x="129072" y="85168"/>
                    <a:pt x="129072" y="80685"/>
                  </a:cubicBezTo>
                  <a:cubicBezTo>
                    <a:pt x="129072" y="80685"/>
                    <a:pt x="129072" y="80685"/>
                    <a:pt x="136552" y="80685"/>
                  </a:cubicBezTo>
                  <a:cubicBezTo>
                    <a:pt x="136552" y="80685"/>
                    <a:pt x="136552" y="80685"/>
                    <a:pt x="136552" y="74708"/>
                  </a:cubicBezTo>
                  <a:cubicBezTo>
                    <a:pt x="136552" y="74708"/>
                    <a:pt x="136552" y="74708"/>
                    <a:pt x="138048" y="67238"/>
                  </a:cubicBezTo>
                  <a:cubicBezTo>
                    <a:pt x="138048" y="67238"/>
                    <a:pt x="138048" y="67238"/>
                    <a:pt x="142537" y="67238"/>
                  </a:cubicBezTo>
                  <a:cubicBezTo>
                    <a:pt x="142537" y="67238"/>
                    <a:pt x="142537" y="67238"/>
                    <a:pt x="147025" y="70226"/>
                  </a:cubicBezTo>
                  <a:cubicBezTo>
                    <a:pt x="147025" y="70226"/>
                    <a:pt x="147025" y="70226"/>
                    <a:pt x="154505" y="70226"/>
                  </a:cubicBezTo>
                  <a:cubicBezTo>
                    <a:pt x="154505" y="70226"/>
                    <a:pt x="154505" y="70226"/>
                    <a:pt x="157497" y="70226"/>
                  </a:cubicBezTo>
                  <a:cubicBezTo>
                    <a:pt x="157497" y="70226"/>
                    <a:pt x="157497" y="70226"/>
                    <a:pt x="164978" y="70226"/>
                  </a:cubicBezTo>
                  <a:cubicBezTo>
                    <a:pt x="164978" y="70226"/>
                    <a:pt x="164978" y="70226"/>
                    <a:pt x="178442" y="65743"/>
                  </a:cubicBezTo>
                  <a:cubicBezTo>
                    <a:pt x="178442" y="65743"/>
                    <a:pt x="178442" y="65743"/>
                    <a:pt x="182931" y="61261"/>
                  </a:cubicBezTo>
                  <a:cubicBezTo>
                    <a:pt x="182931" y="61261"/>
                    <a:pt x="182931" y="61261"/>
                    <a:pt x="187419" y="53790"/>
                  </a:cubicBezTo>
                  <a:cubicBezTo>
                    <a:pt x="187419" y="53790"/>
                    <a:pt x="187419" y="53790"/>
                    <a:pt x="187419" y="41837"/>
                  </a:cubicBezTo>
                  <a:cubicBezTo>
                    <a:pt x="187419" y="41837"/>
                    <a:pt x="187419" y="41837"/>
                    <a:pt x="191907" y="41837"/>
                  </a:cubicBezTo>
                  <a:cubicBezTo>
                    <a:pt x="191907" y="41837"/>
                    <a:pt x="191907" y="41837"/>
                    <a:pt x="196395" y="37354"/>
                  </a:cubicBezTo>
                  <a:cubicBezTo>
                    <a:pt x="196395" y="37354"/>
                    <a:pt x="196395" y="37354"/>
                    <a:pt x="205372" y="29883"/>
                  </a:cubicBezTo>
                  <a:cubicBezTo>
                    <a:pt x="205372" y="29883"/>
                    <a:pt x="205372" y="29883"/>
                    <a:pt x="221829" y="26895"/>
                  </a:cubicBezTo>
                  <a:cubicBezTo>
                    <a:pt x="221829" y="26895"/>
                    <a:pt x="221829" y="26895"/>
                    <a:pt x="227813" y="19424"/>
                  </a:cubicBezTo>
                  <a:cubicBezTo>
                    <a:pt x="227813" y="19424"/>
                    <a:pt x="227813" y="19424"/>
                    <a:pt x="233797" y="16436"/>
                  </a:cubicBezTo>
                  <a:cubicBezTo>
                    <a:pt x="233797" y="16436"/>
                    <a:pt x="233797" y="16436"/>
                    <a:pt x="238285" y="11953"/>
                  </a:cubicBezTo>
                  <a:cubicBezTo>
                    <a:pt x="238285" y="11953"/>
                    <a:pt x="238285" y="11953"/>
                    <a:pt x="262223" y="13447"/>
                  </a:cubicBezTo>
                  <a:cubicBezTo>
                    <a:pt x="262223" y="13447"/>
                    <a:pt x="262223" y="13447"/>
                    <a:pt x="265215" y="5977"/>
                  </a:cubicBezTo>
                  <a:cubicBezTo>
                    <a:pt x="265215" y="5977"/>
                    <a:pt x="265215" y="5977"/>
                    <a:pt x="277183" y="0"/>
                  </a:cubicBezTo>
                  <a:close/>
                </a:path>
              </a:pathLst>
            </a:custGeom>
            <a:grpFill/>
            <a:ln w="6350" cap="flat">
              <a:solidFill>
                <a:srgbClr val="FFFFFF"/>
              </a:solidFill>
              <a:prstDash val="solid"/>
              <a:miter lim="800000"/>
              <a:headEnd/>
              <a:tailEnd/>
            </a:ln>
          </p:spPr>
          <p:txBody>
            <a:bodyPr vert="horz" wrap="square" lIns="34972" tIns="17486" rIns="34972" bIns="17486" numCol="1" anchor="t" anchorCtr="0" compatLnSpc="1">
              <a:prstTxWarp prst="textNoShape">
                <a:avLst/>
              </a:prstTxWarp>
              <a:noAutofit/>
            </a:bodyPr>
            <a:lstStyle/>
            <a:p>
              <a:endParaRPr lang="en-US" sz="1377">
                <a:latin typeface="Roboto Light"/>
              </a:endParaRPr>
            </a:p>
          </p:txBody>
        </p:sp>
        <p:sp>
          <p:nvSpPr>
            <p:cNvPr id="566" name="Freeform 565"/>
            <p:cNvSpPr>
              <a:spLocks/>
            </p:cNvSpPr>
            <p:nvPr/>
          </p:nvSpPr>
          <p:spPr bwMode="auto">
            <a:xfrm>
              <a:off x="5957637" y="3282926"/>
              <a:ext cx="448593" cy="285010"/>
            </a:xfrm>
            <a:custGeom>
              <a:avLst/>
              <a:gdLst>
                <a:gd name="connsiteX0" fmla="*/ 373837 w 470138"/>
                <a:gd name="connsiteY0" fmla="*/ 178512 h 298698"/>
                <a:gd name="connsiteX1" fmla="*/ 376847 w 470138"/>
                <a:gd name="connsiteY1" fmla="*/ 178512 h 298698"/>
                <a:gd name="connsiteX2" fmla="*/ 382865 w 470138"/>
                <a:gd name="connsiteY2" fmla="*/ 178512 h 298698"/>
                <a:gd name="connsiteX3" fmla="*/ 391894 w 470138"/>
                <a:gd name="connsiteY3" fmla="*/ 184447 h 298698"/>
                <a:gd name="connsiteX4" fmla="*/ 399417 w 470138"/>
                <a:gd name="connsiteY4" fmla="*/ 191866 h 298698"/>
                <a:gd name="connsiteX5" fmla="*/ 405436 w 470138"/>
                <a:gd name="connsiteY5" fmla="*/ 193350 h 298698"/>
                <a:gd name="connsiteX6" fmla="*/ 409950 w 470138"/>
                <a:gd name="connsiteY6" fmla="*/ 193350 h 298698"/>
                <a:gd name="connsiteX7" fmla="*/ 417474 w 470138"/>
                <a:gd name="connsiteY7" fmla="*/ 193350 h 298698"/>
                <a:gd name="connsiteX8" fmla="*/ 432521 w 470138"/>
                <a:gd name="connsiteY8" fmla="*/ 199285 h 298698"/>
                <a:gd name="connsiteX9" fmla="*/ 441549 w 470138"/>
                <a:gd name="connsiteY9" fmla="*/ 206704 h 298698"/>
                <a:gd name="connsiteX10" fmla="*/ 441549 w 470138"/>
                <a:gd name="connsiteY10" fmla="*/ 212639 h 298698"/>
                <a:gd name="connsiteX11" fmla="*/ 444558 w 470138"/>
                <a:gd name="connsiteY11" fmla="*/ 225993 h 298698"/>
                <a:gd name="connsiteX12" fmla="*/ 449072 w 470138"/>
                <a:gd name="connsiteY12" fmla="*/ 225993 h 298698"/>
                <a:gd name="connsiteX13" fmla="*/ 452082 w 470138"/>
                <a:gd name="connsiteY13" fmla="*/ 225993 h 298698"/>
                <a:gd name="connsiteX14" fmla="*/ 452082 w 470138"/>
                <a:gd name="connsiteY14" fmla="*/ 234896 h 298698"/>
                <a:gd name="connsiteX15" fmla="*/ 456596 w 470138"/>
                <a:gd name="connsiteY15" fmla="*/ 234896 h 298698"/>
                <a:gd name="connsiteX16" fmla="*/ 462615 w 470138"/>
                <a:gd name="connsiteY16" fmla="*/ 240831 h 298698"/>
                <a:gd name="connsiteX17" fmla="*/ 470138 w 470138"/>
                <a:gd name="connsiteY17" fmla="*/ 240831 h 298698"/>
                <a:gd name="connsiteX18" fmla="*/ 462615 w 470138"/>
                <a:gd name="connsiteY18" fmla="*/ 251217 h 298698"/>
                <a:gd name="connsiteX19" fmla="*/ 456596 w 470138"/>
                <a:gd name="connsiteY19" fmla="*/ 254185 h 298698"/>
                <a:gd name="connsiteX20" fmla="*/ 449072 w 470138"/>
                <a:gd name="connsiteY20" fmla="*/ 267539 h 298698"/>
                <a:gd name="connsiteX21" fmla="*/ 440044 w 470138"/>
                <a:gd name="connsiteY21" fmla="*/ 270506 h 298698"/>
                <a:gd name="connsiteX22" fmla="*/ 421988 w 470138"/>
                <a:gd name="connsiteY22" fmla="*/ 270506 h 298698"/>
                <a:gd name="connsiteX23" fmla="*/ 418978 w 470138"/>
                <a:gd name="connsiteY23" fmla="*/ 274958 h 298698"/>
                <a:gd name="connsiteX24" fmla="*/ 406941 w 470138"/>
                <a:gd name="connsiteY24" fmla="*/ 274958 h 298698"/>
                <a:gd name="connsiteX25" fmla="*/ 403931 w 470138"/>
                <a:gd name="connsiteY25" fmla="*/ 285344 h 298698"/>
                <a:gd name="connsiteX26" fmla="*/ 402427 w 470138"/>
                <a:gd name="connsiteY26" fmla="*/ 292763 h 298698"/>
                <a:gd name="connsiteX27" fmla="*/ 399417 w 470138"/>
                <a:gd name="connsiteY27" fmla="*/ 295731 h 298698"/>
                <a:gd name="connsiteX28" fmla="*/ 396408 w 470138"/>
                <a:gd name="connsiteY28" fmla="*/ 298698 h 298698"/>
                <a:gd name="connsiteX29" fmla="*/ 391894 w 470138"/>
                <a:gd name="connsiteY29" fmla="*/ 298698 h 298698"/>
                <a:gd name="connsiteX30" fmla="*/ 387380 w 470138"/>
                <a:gd name="connsiteY30" fmla="*/ 291279 h 298698"/>
                <a:gd name="connsiteX31" fmla="*/ 376847 w 470138"/>
                <a:gd name="connsiteY31" fmla="*/ 286828 h 298698"/>
                <a:gd name="connsiteX32" fmla="*/ 370828 w 470138"/>
                <a:gd name="connsiteY32" fmla="*/ 280893 h 298698"/>
                <a:gd name="connsiteX33" fmla="*/ 370828 w 470138"/>
                <a:gd name="connsiteY33" fmla="*/ 277925 h 298698"/>
                <a:gd name="connsiteX34" fmla="*/ 370828 w 470138"/>
                <a:gd name="connsiteY34" fmla="*/ 273474 h 298698"/>
                <a:gd name="connsiteX35" fmla="*/ 370828 w 470138"/>
                <a:gd name="connsiteY35" fmla="*/ 267539 h 298698"/>
                <a:gd name="connsiteX36" fmla="*/ 370828 w 470138"/>
                <a:gd name="connsiteY36" fmla="*/ 264571 h 298698"/>
                <a:gd name="connsiteX37" fmla="*/ 370828 w 470138"/>
                <a:gd name="connsiteY37" fmla="*/ 252701 h 298698"/>
                <a:gd name="connsiteX38" fmla="*/ 370828 w 470138"/>
                <a:gd name="connsiteY38" fmla="*/ 249733 h 298698"/>
                <a:gd name="connsiteX39" fmla="*/ 370828 w 470138"/>
                <a:gd name="connsiteY39" fmla="*/ 242315 h 298698"/>
                <a:gd name="connsiteX40" fmla="*/ 363304 w 470138"/>
                <a:gd name="connsiteY40" fmla="*/ 231928 h 298698"/>
                <a:gd name="connsiteX41" fmla="*/ 358790 w 470138"/>
                <a:gd name="connsiteY41" fmla="*/ 227477 h 298698"/>
                <a:gd name="connsiteX42" fmla="*/ 358790 w 470138"/>
                <a:gd name="connsiteY42" fmla="*/ 223025 h 298698"/>
                <a:gd name="connsiteX43" fmla="*/ 358790 w 470138"/>
                <a:gd name="connsiteY43" fmla="*/ 220058 h 298698"/>
                <a:gd name="connsiteX44" fmla="*/ 363304 w 470138"/>
                <a:gd name="connsiteY44" fmla="*/ 214123 h 298698"/>
                <a:gd name="connsiteX45" fmla="*/ 370828 w 470138"/>
                <a:gd name="connsiteY45" fmla="*/ 212639 h 298698"/>
                <a:gd name="connsiteX46" fmla="*/ 376847 w 470138"/>
                <a:gd name="connsiteY46" fmla="*/ 206704 h 298698"/>
                <a:gd name="connsiteX47" fmla="*/ 376847 w 470138"/>
                <a:gd name="connsiteY47" fmla="*/ 199285 h 298698"/>
                <a:gd name="connsiteX48" fmla="*/ 373837 w 470138"/>
                <a:gd name="connsiteY48" fmla="*/ 185931 h 298698"/>
                <a:gd name="connsiteX49" fmla="*/ 373837 w 470138"/>
                <a:gd name="connsiteY49" fmla="*/ 182963 h 298698"/>
                <a:gd name="connsiteX50" fmla="*/ 373837 w 470138"/>
                <a:gd name="connsiteY50" fmla="*/ 178512 h 298698"/>
                <a:gd name="connsiteX51" fmla="*/ 275720 w 470138"/>
                <a:gd name="connsiteY51" fmla="*/ 116651 h 298698"/>
                <a:gd name="connsiteX52" fmla="*/ 281022 w 470138"/>
                <a:gd name="connsiteY52" fmla="*/ 116651 h 298698"/>
                <a:gd name="connsiteX53" fmla="*/ 284556 w 470138"/>
                <a:gd name="connsiteY53" fmla="*/ 116651 h 298698"/>
                <a:gd name="connsiteX54" fmla="*/ 288091 w 470138"/>
                <a:gd name="connsiteY54" fmla="*/ 120186 h 298698"/>
                <a:gd name="connsiteX55" fmla="*/ 291626 w 470138"/>
                <a:gd name="connsiteY55" fmla="*/ 125488 h 298698"/>
                <a:gd name="connsiteX56" fmla="*/ 291626 w 470138"/>
                <a:gd name="connsiteY56" fmla="*/ 130790 h 298698"/>
                <a:gd name="connsiteX57" fmla="*/ 284556 w 470138"/>
                <a:gd name="connsiteY57" fmla="*/ 134325 h 298698"/>
                <a:gd name="connsiteX58" fmla="*/ 281022 w 470138"/>
                <a:gd name="connsiteY58" fmla="*/ 130790 h 298698"/>
                <a:gd name="connsiteX59" fmla="*/ 281022 w 470138"/>
                <a:gd name="connsiteY59" fmla="*/ 125488 h 298698"/>
                <a:gd name="connsiteX60" fmla="*/ 275720 w 470138"/>
                <a:gd name="connsiteY60" fmla="*/ 121953 h 298698"/>
                <a:gd name="connsiteX61" fmla="*/ 275720 w 470138"/>
                <a:gd name="connsiteY61" fmla="*/ 120186 h 298698"/>
                <a:gd name="connsiteX62" fmla="*/ 309302 w 470138"/>
                <a:gd name="connsiteY62" fmla="*/ 107814 h 298698"/>
                <a:gd name="connsiteX63" fmla="*/ 314604 w 470138"/>
                <a:gd name="connsiteY63" fmla="*/ 107814 h 298698"/>
                <a:gd name="connsiteX64" fmla="*/ 319906 w 470138"/>
                <a:gd name="connsiteY64" fmla="*/ 113116 h 298698"/>
                <a:gd name="connsiteX65" fmla="*/ 323441 w 470138"/>
                <a:gd name="connsiteY65" fmla="*/ 116651 h 298698"/>
                <a:gd name="connsiteX66" fmla="*/ 330511 w 470138"/>
                <a:gd name="connsiteY66" fmla="*/ 120186 h 298698"/>
                <a:gd name="connsiteX67" fmla="*/ 330511 w 470138"/>
                <a:gd name="connsiteY67" fmla="*/ 116651 h 298698"/>
                <a:gd name="connsiteX68" fmla="*/ 339348 w 470138"/>
                <a:gd name="connsiteY68" fmla="*/ 116651 h 298698"/>
                <a:gd name="connsiteX69" fmla="*/ 344650 w 470138"/>
                <a:gd name="connsiteY69" fmla="*/ 116651 h 298698"/>
                <a:gd name="connsiteX70" fmla="*/ 351720 w 470138"/>
                <a:gd name="connsiteY70" fmla="*/ 121954 h 298698"/>
                <a:gd name="connsiteX71" fmla="*/ 364092 w 470138"/>
                <a:gd name="connsiteY71" fmla="*/ 130791 h 298698"/>
                <a:gd name="connsiteX72" fmla="*/ 364092 w 470138"/>
                <a:gd name="connsiteY72" fmla="*/ 139628 h 298698"/>
                <a:gd name="connsiteX73" fmla="*/ 358789 w 470138"/>
                <a:gd name="connsiteY73" fmla="*/ 144930 h 298698"/>
                <a:gd name="connsiteX74" fmla="*/ 353487 w 470138"/>
                <a:gd name="connsiteY74" fmla="*/ 144930 h 298698"/>
                <a:gd name="connsiteX75" fmla="*/ 348185 w 470138"/>
                <a:gd name="connsiteY75" fmla="*/ 144930 h 298698"/>
                <a:gd name="connsiteX76" fmla="*/ 348185 w 470138"/>
                <a:gd name="connsiteY76" fmla="*/ 146698 h 298698"/>
                <a:gd name="connsiteX77" fmla="*/ 335813 w 470138"/>
                <a:gd name="connsiteY77" fmla="*/ 146698 h 298698"/>
                <a:gd name="connsiteX78" fmla="*/ 330511 w 470138"/>
                <a:gd name="connsiteY78" fmla="*/ 146698 h 298698"/>
                <a:gd name="connsiteX79" fmla="*/ 328743 w 470138"/>
                <a:gd name="connsiteY79" fmla="*/ 146698 h 298698"/>
                <a:gd name="connsiteX80" fmla="*/ 325209 w 470138"/>
                <a:gd name="connsiteY80" fmla="*/ 141396 h 298698"/>
                <a:gd name="connsiteX81" fmla="*/ 323441 w 470138"/>
                <a:gd name="connsiteY81" fmla="*/ 134326 h 298698"/>
                <a:gd name="connsiteX82" fmla="*/ 325209 w 470138"/>
                <a:gd name="connsiteY82" fmla="*/ 127256 h 298698"/>
                <a:gd name="connsiteX83" fmla="*/ 316371 w 470138"/>
                <a:gd name="connsiteY83" fmla="*/ 127256 h 298698"/>
                <a:gd name="connsiteX84" fmla="*/ 309302 w 470138"/>
                <a:gd name="connsiteY84" fmla="*/ 125488 h 298698"/>
                <a:gd name="connsiteX85" fmla="*/ 309302 w 470138"/>
                <a:gd name="connsiteY85" fmla="*/ 120186 h 298698"/>
                <a:gd name="connsiteX86" fmla="*/ 309302 w 470138"/>
                <a:gd name="connsiteY86" fmla="*/ 116651 h 298698"/>
                <a:gd name="connsiteX87" fmla="*/ 309302 w 470138"/>
                <a:gd name="connsiteY87" fmla="*/ 111349 h 298698"/>
                <a:gd name="connsiteX88" fmla="*/ 258045 w 470138"/>
                <a:gd name="connsiteY88" fmla="*/ 93675 h 298698"/>
                <a:gd name="connsiteX89" fmla="*/ 261580 w 470138"/>
                <a:gd name="connsiteY89" fmla="*/ 93675 h 298698"/>
                <a:gd name="connsiteX90" fmla="*/ 272184 w 470138"/>
                <a:gd name="connsiteY90" fmla="*/ 93675 h 298698"/>
                <a:gd name="connsiteX91" fmla="*/ 281021 w 470138"/>
                <a:gd name="connsiteY91" fmla="*/ 93675 h 298698"/>
                <a:gd name="connsiteX92" fmla="*/ 282788 w 470138"/>
                <a:gd name="connsiteY92" fmla="*/ 100745 h 298698"/>
                <a:gd name="connsiteX93" fmla="*/ 302230 w 470138"/>
                <a:gd name="connsiteY93" fmla="*/ 100745 h 298698"/>
                <a:gd name="connsiteX94" fmla="*/ 293393 w 470138"/>
                <a:gd name="connsiteY94" fmla="*/ 106047 h 298698"/>
                <a:gd name="connsiteX95" fmla="*/ 291625 w 470138"/>
                <a:gd name="connsiteY95" fmla="*/ 107815 h 298698"/>
                <a:gd name="connsiteX96" fmla="*/ 291625 w 470138"/>
                <a:gd name="connsiteY96" fmla="*/ 104280 h 298698"/>
                <a:gd name="connsiteX97" fmla="*/ 286323 w 470138"/>
                <a:gd name="connsiteY97" fmla="*/ 104280 h 298698"/>
                <a:gd name="connsiteX98" fmla="*/ 282788 w 470138"/>
                <a:gd name="connsiteY98" fmla="*/ 104280 h 298698"/>
                <a:gd name="connsiteX99" fmla="*/ 277486 w 470138"/>
                <a:gd name="connsiteY99" fmla="*/ 104280 h 298698"/>
                <a:gd name="connsiteX100" fmla="*/ 273951 w 470138"/>
                <a:gd name="connsiteY100" fmla="*/ 104280 h 298698"/>
                <a:gd name="connsiteX101" fmla="*/ 270417 w 470138"/>
                <a:gd name="connsiteY101" fmla="*/ 104280 h 298698"/>
                <a:gd name="connsiteX102" fmla="*/ 265114 w 470138"/>
                <a:gd name="connsiteY102" fmla="*/ 104280 h 298698"/>
                <a:gd name="connsiteX103" fmla="*/ 258045 w 470138"/>
                <a:gd name="connsiteY103" fmla="*/ 102512 h 298698"/>
                <a:gd name="connsiteX104" fmla="*/ 258045 w 470138"/>
                <a:gd name="connsiteY104" fmla="*/ 100745 h 298698"/>
                <a:gd name="connsiteX105" fmla="*/ 258045 w 470138"/>
                <a:gd name="connsiteY105" fmla="*/ 97210 h 298698"/>
                <a:gd name="connsiteX106" fmla="*/ 187348 w 470138"/>
                <a:gd name="connsiteY106" fmla="*/ 51256 h 298698"/>
                <a:gd name="connsiteX107" fmla="*/ 194417 w 470138"/>
                <a:gd name="connsiteY107" fmla="*/ 51256 h 298698"/>
                <a:gd name="connsiteX108" fmla="*/ 197952 w 470138"/>
                <a:gd name="connsiteY108" fmla="*/ 51256 h 298698"/>
                <a:gd name="connsiteX109" fmla="*/ 201487 w 470138"/>
                <a:gd name="connsiteY109" fmla="*/ 53023 h 298698"/>
                <a:gd name="connsiteX110" fmla="*/ 203254 w 470138"/>
                <a:gd name="connsiteY110" fmla="*/ 56558 h 298698"/>
                <a:gd name="connsiteX111" fmla="*/ 208557 w 470138"/>
                <a:gd name="connsiteY111" fmla="*/ 65395 h 298698"/>
                <a:gd name="connsiteX112" fmla="*/ 213859 w 470138"/>
                <a:gd name="connsiteY112" fmla="*/ 65395 h 298698"/>
                <a:gd name="connsiteX113" fmla="*/ 217394 w 470138"/>
                <a:gd name="connsiteY113" fmla="*/ 74233 h 298698"/>
                <a:gd name="connsiteX114" fmla="*/ 217394 w 470138"/>
                <a:gd name="connsiteY114" fmla="*/ 81303 h 298698"/>
                <a:gd name="connsiteX115" fmla="*/ 217394 w 470138"/>
                <a:gd name="connsiteY115" fmla="*/ 86605 h 298698"/>
                <a:gd name="connsiteX116" fmla="*/ 212092 w 470138"/>
                <a:gd name="connsiteY116" fmla="*/ 86605 h 298698"/>
                <a:gd name="connsiteX117" fmla="*/ 206789 w 470138"/>
                <a:gd name="connsiteY117" fmla="*/ 81303 h 298698"/>
                <a:gd name="connsiteX118" fmla="*/ 203254 w 470138"/>
                <a:gd name="connsiteY118" fmla="*/ 77768 h 298698"/>
                <a:gd name="connsiteX119" fmla="*/ 194417 w 470138"/>
                <a:gd name="connsiteY119" fmla="*/ 81303 h 298698"/>
                <a:gd name="connsiteX120" fmla="*/ 187348 w 470138"/>
                <a:gd name="connsiteY120" fmla="*/ 83070 h 298698"/>
                <a:gd name="connsiteX121" fmla="*/ 182046 w 470138"/>
                <a:gd name="connsiteY121" fmla="*/ 79535 h 298698"/>
                <a:gd name="connsiteX122" fmla="*/ 178511 w 470138"/>
                <a:gd name="connsiteY122" fmla="*/ 74233 h 298698"/>
                <a:gd name="connsiteX123" fmla="*/ 169674 w 470138"/>
                <a:gd name="connsiteY123" fmla="*/ 68930 h 298698"/>
                <a:gd name="connsiteX124" fmla="*/ 169674 w 470138"/>
                <a:gd name="connsiteY124" fmla="*/ 63628 h 298698"/>
                <a:gd name="connsiteX125" fmla="*/ 169674 w 470138"/>
                <a:gd name="connsiteY125" fmla="*/ 56558 h 298698"/>
                <a:gd name="connsiteX126" fmla="*/ 174976 w 470138"/>
                <a:gd name="connsiteY126" fmla="*/ 56558 h 298698"/>
                <a:gd name="connsiteX127" fmla="*/ 180278 w 470138"/>
                <a:gd name="connsiteY127" fmla="*/ 56558 h 298698"/>
                <a:gd name="connsiteX128" fmla="*/ 180278 w 470138"/>
                <a:gd name="connsiteY128" fmla="*/ 53023 h 298698"/>
                <a:gd name="connsiteX129" fmla="*/ 12372 w 470138"/>
                <a:gd name="connsiteY129" fmla="*/ 15908 h 298698"/>
                <a:gd name="connsiteX130" fmla="*/ 12372 w 470138"/>
                <a:gd name="connsiteY130" fmla="*/ 21210 h 298698"/>
                <a:gd name="connsiteX131" fmla="*/ 12372 w 470138"/>
                <a:gd name="connsiteY131" fmla="*/ 24745 h 298698"/>
                <a:gd name="connsiteX132" fmla="*/ 8837 w 470138"/>
                <a:gd name="connsiteY132" fmla="*/ 28280 h 298698"/>
                <a:gd name="connsiteX133" fmla="*/ 7069 w 470138"/>
                <a:gd name="connsiteY133" fmla="*/ 31815 h 298698"/>
                <a:gd name="connsiteX134" fmla="*/ 7069 w 470138"/>
                <a:gd name="connsiteY134" fmla="*/ 38885 h 298698"/>
                <a:gd name="connsiteX135" fmla="*/ 0 w 470138"/>
                <a:gd name="connsiteY135" fmla="*/ 35350 h 298698"/>
                <a:gd name="connsiteX136" fmla="*/ 0 w 470138"/>
                <a:gd name="connsiteY136" fmla="*/ 31815 h 298698"/>
                <a:gd name="connsiteX137" fmla="*/ 0 w 470138"/>
                <a:gd name="connsiteY137" fmla="*/ 28280 h 298698"/>
                <a:gd name="connsiteX138" fmla="*/ 7069 w 470138"/>
                <a:gd name="connsiteY138" fmla="*/ 21210 h 298698"/>
                <a:gd name="connsiteX139" fmla="*/ 58325 w 470138"/>
                <a:gd name="connsiteY139" fmla="*/ 0 h 298698"/>
                <a:gd name="connsiteX140" fmla="*/ 63627 w 470138"/>
                <a:gd name="connsiteY140" fmla="*/ 0 h 298698"/>
                <a:gd name="connsiteX141" fmla="*/ 77767 w 470138"/>
                <a:gd name="connsiteY141" fmla="*/ 0 h 298698"/>
                <a:gd name="connsiteX142" fmla="*/ 83069 w 470138"/>
                <a:gd name="connsiteY142" fmla="*/ 0 h 298698"/>
                <a:gd name="connsiteX143" fmla="*/ 88372 w 470138"/>
                <a:gd name="connsiteY143" fmla="*/ 8837 h 298698"/>
                <a:gd name="connsiteX144" fmla="*/ 88372 w 470138"/>
                <a:gd name="connsiteY144" fmla="*/ 10604 h 298698"/>
                <a:gd name="connsiteX145" fmla="*/ 88372 w 470138"/>
                <a:gd name="connsiteY145" fmla="*/ 15907 h 298698"/>
                <a:gd name="connsiteX146" fmla="*/ 86604 w 470138"/>
                <a:gd name="connsiteY146" fmla="*/ 21209 h 298698"/>
                <a:gd name="connsiteX147" fmla="*/ 86604 w 470138"/>
                <a:gd name="connsiteY147" fmla="*/ 22977 h 298698"/>
                <a:gd name="connsiteX148" fmla="*/ 81302 w 470138"/>
                <a:gd name="connsiteY148" fmla="*/ 28279 h 298698"/>
                <a:gd name="connsiteX149" fmla="*/ 77767 w 470138"/>
                <a:gd name="connsiteY149" fmla="*/ 28279 h 298698"/>
                <a:gd name="connsiteX150" fmla="*/ 72465 w 470138"/>
                <a:gd name="connsiteY150" fmla="*/ 28279 h 298698"/>
                <a:gd name="connsiteX151" fmla="*/ 68930 w 470138"/>
                <a:gd name="connsiteY151" fmla="*/ 28279 h 298698"/>
                <a:gd name="connsiteX152" fmla="*/ 60092 w 470138"/>
                <a:gd name="connsiteY152" fmla="*/ 22977 h 298698"/>
                <a:gd name="connsiteX153" fmla="*/ 58325 w 470138"/>
                <a:gd name="connsiteY153" fmla="*/ 22977 h 298698"/>
                <a:gd name="connsiteX154" fmla="*/ 49488 w 470138"/>
                <a:gd name="connsiteY154" fmla="*/ 15907 h 298698"/>
                <a:gd name="connsiteX155" fmla="*/ 49488 w 470138"/>
                <a:gd name="connsiteY155" fmla="*/ 7070 h 298698"/>
                <a:gd name="connsiteX156" fmla="*/ 49488 w 470138"/>
                <a:gd name="connsiteY156" fmla="*/ 3535 h 298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Lst>
              <a:rect l="l" t="t" r="r" b="b"/>
              <a:pathLst>
                <a:path w="470138" h="298698">
                  <a:moveTo>
                    <a:pt x="373837" y="178512"/>
                  </a:moveTo>
                  <a:cubicBezTo>
                    <a:pt x="376847" y="178512"/>
                    <a:pt x="376847" y="178512"/>
                    <a:pt x="376847" y="178512"/>
                  </a:cubicBezTo>
                  <a:cubicBezTo>
                    <a:pt x="382865" y="178512"/>
                    <a:pt x="382865" y="178512"/>
                    <a:pt x="382865" y="178512"/>
                  </a:cubicBezTo>
                  <a:cubicBezTo>
                    <a:pt x="391894" y="184447"/>
                    <a:pt x="391894" y="184447"/>
                    <a:pt x="391894" y="184447"/>
                  </a:cubicBezTo>
                  <a:cubicBezTo>
                    <a:pt x="399417" y="191866"/>
                    <a:pt x="399417" y="191866"/>
                    <a:pt x="399417" y="191866"/>
                  </a:cubicBezTo>
                  <a:cubicBezTo>
                    <a:pt x="399417" y="191866"/>
                    <a:pt x="403931" y="193350"/>
                    <a:pt x="405436" y="193350"/>
                  </a:cubicBezTo>
                  <a:cubicBezTo>
                    <a:pt x="406941" y="193350"/>
                    <a:pt x="408445" y="193350"/>
                    <a:pt x="409950" y="193350"/>
                  </a:cubicBezTo>
                  <a:cubicBezTo>
                    <a:pt x="411455" y="193350"/>
                    <a:pt x="417474" y="193350"/>
                    <a:pt x="417474" y="193350"/>
                  </a:cubicBezTo>
                  <a:cubicBezTo>
                    <a:pt x="432521" y="199285"/>
                    <a:pt x="432521" y="199285"/>
                    <a:pt x="432521" y="199285"/>
                  </a:cubicBezTo>
                  <a:cubicBezTo>
                    <a:pt x="441549" y="206704"/>
                    <a:pt x="441549" y="206704"/>
                    <a:pt x="441549" y="206704"/>
                  </a:cubicBezTo>
                  <a:cubicBezTo>
                    <a:pt x="441549" y="212639"/>
                    <a:pt x="441549" y="212639"/>
                    <a:pt x="441549" y="212639"/>
                  </a:cubicBezTo>
                  <a:cubicBezTo>
                    <a:pt x="444558" y="225993"/>
                    <a:pt x="444558" y="225993"/>
                    <a:pt x="444558" y="225993"/>
                  </a:cubicBezTo>
                  <a:cubicBezTo>
                    <a:pt x="449072" y="225993"/>
                    <a:pt x="449072" y="225993"/>
                    <a:pt x="449072" y="225993"/>
                  </a:cubicBezTo>
                  <a:cubicBezTo>
                    <a:pt x="452082" y="225993"/>
                    <a:pt x="452082" y="225993"/>
                    <a:pt x="452082" y="225993"/>
                  </a:cubicBezTo>
                  <a:cubicBezTo>
                    <a:pt x="452082" y="234896"/>
                    <a:pt x="452082" y="234896"/>
                    <a:pt x="452082" y="234896"/>
                  </a:cubicBezTo>
                  <a:cubicBezTo>
                    <a:pt x="456596" y="234896"/>
                    <a:pt x="456596" y="234896"/>
                    <a:pt x="456596" y="234896"/>
                  </a:cubicBezTo>
                  <a:cubicBezTo>
                    <a:pt x="462615" y="240831"/>
                    <a:pt x="462615" y="240831"/>
                    <a:pt x="462615" y="240831"/>
                  </a:cubicBezTo>
                  <a:cubicBezTo>
                    <a:pt x="470138" y="240831"/>
                    <a:pt x="470138" y="240831"/>
                    <a:pt x="470138" y="240831"/>
                  </a:cubicBezTo>
                  <a:cubicBezTo>
                    <a:pt x="462615" y="251217"/>
                    <a:pt x="462615" y="251217"/>
                    <a:pt x="462615" y="251217"/>
                  </a:cubicBezTo>
                  <a:cubicBezTo>
                    <a:pt x="456596" y="254185"/>
                    <a:pt x="456596" y="254185"/>
                    <a:pt x="456596" y="254185"/>
                  </a:cubicBezTo>
                  <a:cubicBezTo>
                    <a:pt x="449072" y="267539"/>
                    <a:pt x="449072" y="267539"/>
                    <a:pt x="449072" y="267539"/>
                  </a:cubicBezTo>
                  <a:cubicBezTo>
                    <a:pt x="440044" y="270506"/>
                    <a:pt x="440044" y="270506"/>
                    <a:pt x="440044" y="270506"/>
                  </a:cubicBezTo>
                  <a:cubicBezTo>
                    <a:pt x="421988" y="270506"/>
                    <a:pt x="421988" y="270506"/>
                    <a:pt x="421988" y="270506"/>
                  </a:cubicBezTo>
                  <a:cubicBezTo>
                    <a:pt x="418978" y="274958"/>
                    <a:pt x="418978" y="274958"/>
                    <a:pt x="418978" y="274958"/>
                  </a:cubicBezTo>
                  <a:cubicBezTo>
                    <a:pt x="406941" y="274958"/>
                    <a:pt x="406941" y="274958"/>
                    <a:pt x="406941" y="274958"/>
                  </a:cubicBezTo>
                  <a:cubicBezTo>
                    <a:pt x="403931" y="285344"/>
                    <a:pt x="403931" y="285344"/>
                    <a:pt x="403931" y="285344"/>
                  </a:cubicBezTo>
                  <a:cubicBezTo>
                    <a:pt x="402427" y="292763"/>
                    <a:pt x="402427" y="292763"/>
                    <a:pt x="402427" y="292763"/>
                  </a:cubicBezTo>
                  <a:cubicBezTo>
                    <a:pt x="399417" y="295731"/>
                    <a:pt x="399417" y="295731"/>
                    <a:pt x="399417" y="295731"/>
                  </a:cubicBezTo>
                  <a:cubicBezTo>
                    <a:pt x="396408" y="298698"/>
                    <a:pt x="396408" y="298698"/>
                    <a:pt x="396408" y="298698"/>
                  </a:cubicBezTo>
                  <a:cubicBezTo>
                    <a:pt x="391894" y="298698"/>
                    <a:pt x="391894" y="298698"/>
                    <a:pt x="391894" y="298698"/>
                  </a:cubicBezTo>
                  <a:cubicBezTo>
                    <a:pt x="387380" y="291279"/>
                    <a:pt x="387380" y="291279"/>
                    <a:pt x="387380" y="291279"/>
                  </a:cubicBezTo>
                  <a:cubicBezTo>
                    <a:pt x="376847" y="286828"/>
                    <a:pt x="376847" y="286828"/>
                    <a:pt x="376847" y="286828"/>
                  </a:cubicBezTo>
                  <a:cubicBezTo>
                    <a:pt x="370828" y="280893"/>
                    <a:pt x="370828" y="280893"/>
                    <a:pt x="370828" y="280893"/>
                  </a:cubicBezTo>
                  <a:cubicBezTo>
                    <a:pt x="370828" y="277925"/>
                    <a:pt x="370828" y="277925"/>
                    <a:pt x="370828" y="277925"/>
                  </a:cubicBezTo>
                  <a:cubicBezTo>
                    <a:pt x="370828" y="273474"/>
                    <a:pt x="370828" y="273474"/>
                    <a:pt x="370828" y="273474"/>
                  </a:cubicBezTo>
                  <a:cubicBezTo>
                    <a:pt x="370828" y="267539"/>
                    <a:pt x="370828" y="267539"/>
                    <a:pt x="370828" y="267539"/>
                  </a:cubicBezTo>
                  <a:cubicBezTo>
                    <a:pt x="370828" y="264571"/>
                    <a:pt x="370828" y="264571"/>
                    <a:pt x="370828" y="264571"/>
                  </a:cubicBezTo>
                  <a:cubicBezTo>
                    <a:pt x="370828" y="252701"/>
                    <a:pt x="370828" y="252701"/>
                    <a:pt x="370828" y="252701"/>
                  </a:cubicBezTo>
                  <a:cubicBezTo>
                    <a:pt x="370828" y="249733"/>
                    <a:pt x="370828" y="249733"/>
                    <a:pt x="370828" y="249733"/>
                  </a:cubicBezTo>
                  <a:cubicBezTo>
                    <a:pt x="370828" y="242315"/>
                    <a:pt x="370828" y="242315"/>
                    <a:pt x="370828" y="242315"/>
                  </a:cubicBezTo>
                  <a:cubicBezTo>
                    <a:pt x="363304" y="231928"/>
                    <a:pt x="363304" y="231928"/>
                    <a:pt x="363304" y="231928"/>
                  </a:cubicBezTo>
                  <a:cubicBezTo>
                    <a:pt x="358790" y="227477"/>
                    <a:pt x="358790" y="227477"/>
                    <a:pt x="358790" y="227477"/>
                  </a:cubicBezTo>
                  <a:cubicBezTo>
                    <a:pt x="358790" y="223025"/>
                    <a:pt x="358790" y="223025"/>
                    <a:pt x="358790" y="223025"/>
                  </a:cubicBezTo>
                  <a:cubicBezTo>
                    <a:pt x="358790" y="220058"/>
                    <a:pt x="358790" y="220058"/>
                    <a:pt x="358790" y="220058"/>
                  </a:cubicBezTo>
                  <a:cubicBezTo>
                    <a:pt x="363304" y="214123"/>
                    <a:pt x="363304" y="214123"/>
                    <a:pt x="363304" y="214123"/>
                  </a:cubicBezTo>
                  <a:cubicBezTo>
                    <a:pt x="370828" y="212639"/>
                    <a:pt x="370828" y="212639"/>
                    <a:pt x="370828" y="212639"/>
                  </a:cubicBezTo>
                  <a:cubicBezTo>
                    <a:pt x="376847" y="206704"/>
                    <a:pt x="376847" y="206704"/>
                    <a:pt x="376847" y="206704"/>
                  </a:cubicBezTo>
                  <a:lnTo>
                    <a:pt x="376847" y="199285"/>
                  </a:lnTo>
                  <a:cubicBezTo>
                    <a:pt x="373837" y="185931"/>
                    <a:pt x="373837" y="185931"/>
                    <a:pt x="373837" y="185931"/>
                  </a:cubicBezTo>
                  <a:cubicBezTo>
                    <a:pt x="373837" y="182963"/>
                    <a:pt x="373837" y="182963"/>
                    <a:pt x="373837" y="182963"/>
                  </a:cubicBezTo>
                  <a:cubicBezTo>
                    <a:pt x="373837" y="178512"/>
                    <a:pt x="373837" y="178512"/>
                    <a:pt x="373837" y="178512"/>
                  </a:cubicBezTo>
                  <a:close/>
                  <a:moveTo>
                    <a:pt x="275720" y="116651"/>
                  </a:moveTo>
                  <a:lnTo>
                    <a:pt x="281022" y="116651"/>
                  </a:lnTo>
                  <a:lnTo>
                    <a:pt x="284556" y="116651"/>
                  </a:lnTo>
                  <a:lnTo>
                    <a:pt x="288091" y="120186"/>
                  </a:lnTo>
                  <a:lnTo>
                    <a:pt x="291626" y="125488"/>
                  </a:lnTo>
                  <a:lnTo>
                    <a:pt x="291626" y="130790"/>
                  </a:lnTo>
                  <a:lnTo>
                    <a:pt x="284556" y="134325"/>
                  </a:lnTo>
                  <a:lnTo>
                    <a:pt x="281022" y="130790"/>
                  </a:lnTo>
                  <a:lnTo>
                    <a:pt x="281022" y="125488"/>
                  </a:lnTo>
                  <a:lnTo>
                    <a:pt x="275720" y="121953"/>
                  </a:lnTo>
                  <a:lnTo>
                    <a:pt x="275720" y="120186"/>
                  </a:lnTo>
                  <a:close/>
                  <a:moveTo>
                    <a:pt x="309302" y="107814"/>
                  </a:moveTo>
                  <a:lnTo>
                    <a:pt x="314604" y="107814"/>
                  </a:lnTo>
                  <a:lnTo>
                    <a:pt x="319906" y="113116"/>
                  </a:lnTo>
                  <a:lnTo>
                    <a:pt x="323441" y="116651"/>
                  </a:lnTo>
                  <a:lnTo>
                    <a:pt x="330511" y="120186"/>
                  </a:lnTo>
                  <a:lnTo>
                    <a:pt x="330511" y="116651"/>
                  </a:lnTo>
                  <a:lnTo>
                    <a:pt x="339348" y="116651"/>
                  </a:lnTo>
                  <a:lnTo>
                    <a:pt x="344650" y="116651"/>
                  </a:lnTo>
                  <a:lnTo>
                    <a:pt x="351720" y="121954"/>
                  </a:lnTo>
                  <a:lnTo>
                    <a:pt x="364092" y="130791"/>
                  </a:lnTo>
                  <a:lnTo>
                    <a:pt x="364092" y="139628"/>
                  </a:lnTo>
                  <a:lnTo>
                    <a:pt x="358789" y="144930"/>
                  </a:lnTo>
                  <a:lnTo>
                    <a:pt x="353487" y="144930"/>
                  </a:lnTo>
                  <a:lnTo>
                    <a:pt x="348185" y="144930"/>
                  </a:lnTo>
                  <a:lnTo>
                    <a:pt x="348185" y="146698"/>
                  </a:lnTo>
                  <a:lnTo>
                    <a:pt x="335813" y="146698"/>
                  </a:lnTo>
                  <a:lnTo>
                    <a:pt x="330511" y="146698"/>
                  </a:lnTo>
                  <a:lnTo>
                    <a:pt x="328743" y="146698"/>
                  </a:lnTo>
                  <a:lnTo>
                    <a:pt x="325209" y="141396"/>
                  </a:lnTo>
                  <a:lnTo>
                    <a:pt x="323441" y="134326"/>
                  </a:lnTo>
                  <a:lnTo>
                    <a:pt x="325209" y="127256"/>
                  </a:lnTo>
                  <a:lnTo>
                    <a:pt x="316371" y="127256"/>
                  </a:lnTo>
                  <a:lnTo>
                    <a:pt x="309302" y="125488"/>
                  </a:lnTo>
                  <a:lnTo>
                    <a:pt x="309302" y="120186"/>
                  </a:lnTo>
                  <a:lnTo>
                    <a:pt x="309302" y="116651"/>
                  </a:lnTo>
                  <a:lnTo>
                    <a:pt x="309302" y="111349"/>
                  </a:lnTo>
                  <a:close/>
                  <a:moveTo>
                    <a:pt x="258045" y="93675"/>
                  </a:moveTo>
                  <a:lnTo>
                    <a:pt x="261580" y="93675"/>
                  </a:lnTo>
                  <a:lnTo>
                    <a:pt x="272184" y="93675"/>
                  </a:lnTo>
                  <a:lnTo>
                    <a:pt x="281021" y="93675"/>
                  </a:lnTo>
                  <a:lnTo>
                    <a:pt x="282788" y="100745"/>
                  </a:lnTo>
                  <a:lnTo>
                    <a:pt x="302230" y="100745"/>
                  </a:lnTo>
                  <a:lnTo>
                    <a:pt x="293393" y="106047"/>
                  </a:lnTo>
                  <a:lnTo>
                    <a:pt x="291625" y="107815"/>
                  </a:lnTo>
                  <a:lnTo>
                    <a:pt x="291625" y="104280"/>
                  </a:lnTo>
                  <a:lnTo>
                    <a:pt x="286323" y="104280"/>
                  </a:lnTo>
                  <a:lnTo>
                    <a:pt x="282788" y="104280"/>
                  </a:lnTo>
                  <a:lnTo>
                    <a:pt x="277486" y="104280"/>
                  </a:lnTo>
                  <a:lnTo>
                    <a:pt x="273951" y="104280"/>
                  </a:lnTo>
                  <a:lnTo>
                    <a:pt x="270417" y="104280"/>
                  </a:lnTo>
                  <a:lnTo>
                    <a:pt x="265114" y="104280"/>
                  </a:lnTo>
                  <a:lnTo>
                    <a:pt x="258045" y="102512"/>
                  </a:lnTo>
                  <a:lnTo>
                    <a:pt x="258045" y="100745"/>
                  </a:lnTo>
                  <a:lnTo>
                    <a:pt x="258045" y="97210"/>
                  </a:lnTo>
                  <a:close/>
                  <a:moveTo>
                    <a:pt x="187348" y="51256"/>
                  </a:moveTo>
                  <a:lnTo>
                    <a:pt x="194417" y="51256"/>
                  </a:lnTo>
                  <a:lnTo>
                    <a:pt x="197952" y="51256"/>
                  </a:lnTo>
                  <a:lnTo>
                    <a:pt x="201487" y="53023"/>
                  </a:lnTo>
                  <a:lnTo>
                    <a:pt x="203254" y="56558"/>
                  </a:lnTo>
                  <a:lnTo>
                    <a:pt x="208557" y="65395"/>
                  </a:lnTo>
                  <a:lnTo>
                    <a:pt x="213859" y="65395"/>
                  </a:lnTo>
                  <a:lnTo>
                    <a:pt x="217394" y="74233"/>
                  </a:lnTo>
                  <a:lnTo>
                    <a:pt x="217394" y="81303"/>
                  </a:lnTo>
                  <a:lnTo>
                    <a:pt x="217394" y="86605"/>
                  </a:lnTo>
                  <a:lnTo>
                    <a:pt x="212092" y="86605"/>
                  </a:lnTo>
                  <a:lnTo>
                    <a:pt x="206789" y="81303"/>
                  </a:lnTo>
                  <a:lnTo>
                    <a:pt x="203254" y="77768"/>
                  </a:lnTo>
                  <a:lnTo>
                    <a:pt x="194417" y="81303"/>
                  </a:lnTo>
                  <a:lnTo>
                    <a:pt x="187348" y="83070"/>
                  </a:lnTo>
                  <a:lnTo>
                    <a:pt x="182046" y="79535"/>
                  </a:lnTo>
                  <a:lnTo>
                    <a:pt x="178511" y="74233"/>
                  </a:lnTo>
                  <a:lnTo>
                    <a:pt x="169674" y="68930"/>
                  </a:lnTo>
                  <a:lnTo>
                    <a:pt x="169674" y="63628"/>
                  </a:lnTo>
                  <a:lnTo>
                    <a:pt x="169674" y="56558"/>
                  </a:lnTo>
                  <a:lnTo>
                    <a:pt x="174976" y="56558"/>
                  </a:lnTo>
                  <a:lnTo>
                    <a:pt x="180278" y="56558"/>
                  </a:lnTo>
                  <a:lnTo>
                    <a:pt x="180278" y="53023"/>
                  </a:lnTo>
                  <a:close/>
                  <a:moveTo>
                    <a:pt x="12372" y="15908"/>
                  </a:moveTo>
                  <a:lnTo>
                    <a:pt x="12372" y="21210"/>
                  </a:lnTo>
                  <a:lnTo>
                    <a:pt x="12372" y="24745"/>
                  </a:lnTo>
                  <a:lnTo>
                    <a:pt x="8837" y="28280"/>
                  </a:lnTo>
                  <a:lnTo>
                    <a:pt x="7069" y="31815"/>
                  </a:lnTo>
                  <a:lnTo>
                    <a:pt x="7069" y="38885"/>
                  </a:lnTo>
                  <a:lnTo>
                    <a:pt x="0" y="35350"/>
                  </a:lnTo>
                  <a:lnTo>
                    <a:pt x="0" y="31815"/>
                  </a:lnTo>
                  <a:lnTo>
                    <a:pt x="0" y="28280"/>
                  </a:lnTo>
                  <a:lnTo>
                    <a:pt x="7069" y="21210"/>
                  </a:lnTo>
                  <a:close/>
                  <a:moveTo>
                    <a:pt x="58325" y="0"/>
                  </a:moveTo>
                  <a:lnTo>
                    <a:pt x="63627" y="0"/>
                  </a:lnTo>
                  <a:lnTo>
                    <a:pt x="77767" y="0"/>
                  </a:lnTo>
                  <a:lnTo>
                    <a:pt x="83069" y="0"/>
                  </a:lnTo>
                  <a:lnTo>
                    <a:pt x="88372" y="8837"/>
                  </a:lnTo>
                  <a:lnTo>
                    <a:pt x="88372" y="10604"/>
                  </a:lnTo>
                  <a:lnTo>
                    <a:pt x="88372" y="15907"/>
                  </a:lnTo>
                  <a:lnTo>
                    <a:pt x="86604" y="21209"/>
                  </a:lnTo>
                  <a:lnTo>
                    <a:pt x="86604" y="22977"/>
                  </a:lnTo>
                  <a:lnTo>
                    <a:pt x="81302" y="28279"/>
                  </a:lnTo>
                  <a:lnTo>
                    <a:pt x="77767" y="28279"/>
                  </a:lnTo>
                  <a:lnTo>
                    <a:pt x="72465" y="28279"/>
                  </a:lnTo>
                  <a:lnTo>
                    <a:pt x="68930" y="28279"/>
                  </a:lnTo>
                  <a:lnTo>
                    <a:pt x="60092" y="22977"/>
                  </a:lnTo>
                  <a:lnTo>
                    <a:pt x="58325" y="22977"/>
                  </a:lnTo>
                  <a:lnTo>
                    <a:pt x="49488" y="15907"/>
                  </a:lnTo>
                  <a:lnTo>
                    <a:pt x="49488" y="7070"/>
                  </a:lnTo>
                  <a:lnTo>
                    <a:pt x="49488" y="3535"/>
                  </a:lnTo>
                  <a:close/>
                </a:path>
              </a:pathLst>
            </a:custGeom>
            <a:grpFill/>
            <a:ln w="6350" cap="flat">
              <a:solidFill>
                <a:srgbClr val="FFFFFF"/>
              </a:solidFill>
              <a:prstDash val="solid"/>
              <a:miter lim="800000"/>
              <a:headEnd/>
              <a:tailEnd/>
            </a:ln>
          </p:spPr>
          <p:txBody>
            <a:bodyPr vert="horz" wrap="square" lIns="34972" tIns="17486" rIns="34972" bIns="17486" numCol="1" anchor="t" anchorCtr="0" compatLnSpc="1">
              <a:prstTxWarp prst="textNoShape">
                <a:avLst/>
              </a:prstTxWarp>
              <a:noAutofit/>
            </a:bodyPr>
            <a:lstStyle/>
            <a:p>
              <a:endParaRPr lang="en-US" sz="1377">
                <a:latin typeface="Roboto Light"/>
              </a:endParaRPr>
            </a:p>
          </p:txBody>
        </p:sp>
      </p:grpSp>
      <p:grpSp>
        <p:nvGrpSpPr>
          <p:cNvPr id="7" name="Group 6"/>
          <p:cNvGrpSpPr/>
          <p:nvPr/>
        </p:nvGrpSpPr>
        <p:grpSpPr>
          <a:xfrm>
            <a:off x="8079033" y="3644087"/>
            <a:ext cx="1053543" cy="374482"/>
            <a:chOff x="20408627" y="5106531"/>
            <a:chExt cx="2754674" cy="979149"/>
          </a:xfrm>
          <a:solidFill>
            <a:schemeClr val="accent5">
              <a:lumMod val="60000"/>
              <a:lumOff val="40000"/>
            </a:schemeClr>
          </a:solidFill>
        </p:grpSpPr>
        <p:grpSp>
          <p:nvGrpSpPr>
            <p:cNvPr id="455" name="Group 454"/>
            <p:cNvGrpSpPr/>
            <p:nvPr/>
          </p:nvGrpSpPr>
          <p:grpSpPr>
            <a:xfrm flipH="1">
              <a:off x="20408627" y="5106531"/>
              <a:ext cx="2754674" cy="979149"/>
              <a:chOff x="586559" y="2665602"/>
              <a:chExt cx="1033318" cy="367181"/>
            </a:xfrm>
            <a:grpFill/>
          </p:grpSpPr>
          <p:sp>
            <p:nvSpPr>
              <p:cNvPr id="456" name="Rectangle 455"/>
              <p:cNvSpPr/>
              <p:nvPr/>
            </p:nvSpPr>
            <p:spPr>
              <a:xfrm>
                <a:off x="586559" y="2665602"/>
                <a:ext cx="889507" cy="36718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77">
                  <a:solidFill>
                    <a:schemeClr val="bg1"/>
                  </a:solidFill>
                  <a:latin typeface="Roboto Regular"/>
                  <a:cs typeface="Roboto Regular"/>
                </a:endParaRPr>
              </a:p>
            </p:txBody>
          </p:sp>
          <p:sp>
            <p:nvSpPr>
              <p:cNvPr id="457" name="Right Triangle 456"/>
              <p:cNvSpPr/>
              <p:nvPr/>
            </p:nvSpPr>
            <p:spPr>
              <a:xfrm rot="5400000">
                <a:off x="1470323" y="2654356"/>
                <a:ext cx="138308" cy="1608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77">
                  <a:solidFill>
                    <a:schemeClr val="bg1"/>
                  </a:solidFill>
                  <a:latin typeface="Roboto Regular"/>
                  <a:cs typeface="Roboto Regular"/>
                </a:endParaRPr>
              </a:p>
            </p:txBody>
          </p:sp>
        </p:grpSp>
        <p:sp>
          <p:nvSpPr>
            <p:cNvPr id="458" name="TextBox 457"/>
            <p:cNvSpPr txBox="1"/>
            <p:nvPr/>
          </p:nvSpPr>
          <p:spPr>
            <a:xfrm>
              <a:off x="20879996" y="5222215"/>
              <a:ext cx="2181749" cy="804737"/>
            </a:xfrm>
            <a:prstGeom prst="rect">
              <a:avLst/>
            </a:prstGeom>
            <a:grpFill/>
          </p:spPr>
          <p:txBody>
            <a:bodyPr wrap="square" lIns="0" tIns="0" rIns="0" bIns="0" rtlCol="0">
              <a:spAutoFit/>
            </a:bodyPr>
            <a:lstStyle/>
            <a:p>
              <a:pPr algn="ctr">
                <a:lnSpc>
                  <a:spcPts val="1224"/>
                </a:lnSpc>
              </a:pPr>
              <a:r>
                <a:rPr lang="en-US" sz="1033" b="1" dirty="0">
                  <a:solidFill>
                    <a:schemeClr val="bg1"/>
                  </a:solidFill>
                  <a:latin typeface="+mn-lt"/>
                  <a:cs typeface="Roboto Regular"/>
                </a:rPr>
                <a:t>NEW YORK CITY</a:t>
              </a:r>
            </a:p>
          </p:txBody>
        </p:sp>
      </p:grpSp>
      <p:sp>
        <p:nvSpPr>
          <p:cNvPr id="113" name="Rectangle 1"/>
          <p:cNvSpPr>
            <a:spLocks/>
          </p:cNvSpPr>
          <p:nvPr/>
        </p:nvSpPr>
        <p:spPr bwMode="auto">
          <a:xfrm>
            <a:off x="2354300" y="606214"/>
            <a:ext cx="4837543" cy="6155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nchor="ctr">
            <a:spAutoFit/>
          </a:bodyPr>
          <a:lstStyle/>
          <a:p>
            <a:pPr algn="ctr"/>
            <a:r>
              <a:rPr lang="en-US" sz="4000" b="1" dirty="0">
                <a:solidFill>
                  <a:schemeClr val="tx2"/>
                </a:solidFill>
                <a:latin typeface="+mj-lt"/>
                <a:ea typeface="ＭＳ Ｐゴシック" charset="0"/>
                <a:cs typeface="ＭＳ Ｐゴシック" charset="0"/>
                <a:sym typeface="Bebas Neue" charset="0"/>
              </a:rPr>
              <a:t>WHERE WE WORK</a:t>
            </a:r>
          </a:p>
        </p:txBody>
      </p:sp>
      <p:sp>
        <p:nvSpPr>
          <p:cNvPr id="114" name="Rectangle 2"/>
          <p:cNvSpPr>
            <a:spLocks/>
          </p:cNvSpPr>
          <p:nvPr/>
        </p:nvSpPr>
        <p:spPr bwMode="auto">
          <a:xfrm>
            <a:off x="2268853" y="1252371"/>
            <a:ext cx="5390514"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square" lIns="0" tIns="0" rIns="0" bIns="0" anchor="ctr">
            <a:spAutoFit/>
          </a:bodyPr>
          <a:lstStyle/>
          <a:p>
            <a:r>
              <a:rPr lang="en-US" sz="1400" dirty="0">
                <a:solidFill>
                  <a:schemeClr val="accent2"/>
                </a:solidFill>
                <a:latin typeface="+mn-lt"/>
                <a:ea typeface="ＭＳ Ｐゴシック" charset="0"/>
                <a:cs typeface="Roboto Regular"/>
                <a:sym typeface="Montserrat-Regular" charset="0"/>
              </a:rPr>
              <a:t>McKinley Marketing Partners has offices in the Washington, DC area, New York, and Texas.  Our corporate headquarters is located in Alexandria, VA.</a:t>
            </a:r>
          </a:p>
        </p:txBody>
      </p:sp>
      <p:cxnSp>
        <p:nvCxnSpPr>
          <p:cNvPr id="120" name="Elbow Connector 119"/>
          <p:cNvCxnSpPr/>
          <p:nvPr/>
        </p:nvCxnSpPr>
        <p:spPr>
          <a:xfrm rot="10800000">
            <a:off x="4924125" y="5094929"/>
            <a:ext cx="869971" cy="760811"/>
          </a:xfrm>
          <a:prstGeom prst="bentConnector3">
            <a:avLst>
              <a:gd name="adj1" fmla="val 50000"/>
            </a:avLst>
          </a:prstGeom>
          <a:ln w="38100" cmpd="sng">
            <a:solidFill>
              <a:schemeClr val="accent3">
                <a:lumMod val="60000"/>
                <a:lumOff val="40000"/>
              </a:schemeClr>
            </a:solidFill>
            <a:headEnd type="oval"/>
            <a:tailEnd type="oval"/>
          </a:ln>
          <a:effectLst/>
        </p:spPr>
        <p:style>
          <a:lnRef idx="2">
            <a:schemeClr val="accent1"/>
          </a:lnRef>
          <a:fillRef idx="0">
            <a:schemeClr val="accent1"/>
          </a:fillRef>
          <a:effectRef idx="1">
            <a:schemeClr val="accent1"/>
          </a:effectRef>
          <a:fontRef idx="minor">
            <a:schemeClr val="tx1"/>
          </a:fontRef>
        </p:style>
      </p:cxnSp>
      <p:cxnSp>
        <p:nvCxnSpPr>
          <p:cNvPr id="130" name="Elbow Connector 129"/>
          <p:cNvCxnSpPr>
            <a:endCxn id="532" idx="30"/>
          </p:cNvCxnSpPr>
          <p:nvPr/>
        </p:nvCxnSpPr>
        <p:spPr>
          <a:xfrm rot="10800000">
            <a:off x="7716719" y="3363390"/>
            <a:ext cx="362315" cy="288540"/>
          </a:xfrm>
          <a:prstGeom prst="bentConnector3">
            <a:avLst>
              <a:gd name="adj1" fmla="val 50000"/>
            </a:avLst>
          </a:prstGeom>
          <a:ln w="38100" cmpd="sng">
            <a:solidFill>
              <a:schemeClr val="tx2">
                <a:lumMod val="60000"/>
                <a:lumOff val="40000"/>
              </a:schemeClr>
            </a:solidFill>
            <a:headEnd type="diamond"/>
            <a:tailEnd type="diamond"/>
          </a:ln>
          <a:effectLst/>
        </p:spPr>
        <p:style>
          <a:lnRef idx="2">
            <a:schemeClr val="accent1"/>
          </a:lnRef>
          <a:fillRef idx="0">
            <a:schemeClr val="accent1"/>
          </a:fillRef>
          <a:effectRef idx="1">
            <a:schemeClr val="accent1"/>
          </a:effectRef>
          <a:fontRef idx="minor">
            <a:schemeClr val="tx1"/>
          </a:fontRef>
        </p:style>
      </p:cxnSp>
      <p:grpSp>
        <p:nvGrpSpPr>
          <p:cNvPr id="96" name="Group 95"/>
          <p:cNvGrpSpPr/>
          <p:nvPr/>
        </p:nvGrpSpPr>
        <p:grpSpPr>
          <a:xfrm>
            <a:off x="7950211" y="4236052"/>
            <a:ext cx="1053543" cy="374482"/>
            <a:chOff x="20408627" y="5106531"/>
            <a:chExt cx="2754674" cy="979149"/>
          </a:xfrm>
          <a:solidFill>
            <a:schemeClr val="tx2">
              <a:lumMod val="60000"/>
              <a:lumOff val="40000"/>
            </a:schemeClr>
          </a:solidFill>
        </p:grpSpPr>
        <p:grpSp>
          <p:nvGrpSpPr>
            <p:cNvPr id="97" name="Group 96"/>
            <p:cNvGrpSpPr/>
            <p:nvPr/>
          </p:nvGrpSpPr>
          <p:grpSpPr>
            <a:xfrm flipH="1">
              <a:off x="20408627" y="5106531"/>
              <a:ext cx="2754674" cy="979149"/>
              <a:chOff x="586559" y="2665602"/>
              <a:chExt cx="1033318" cy="367181"/>
            </a:xfrm>
            <a:grpFill/>
          </p:grpSpPr>
          <p:sp>
            <p:nvSpPr>
              <p:cNvPr id="99" name="Rectangle 98"/>
              <p:cNvSpPr/>
              <p:nvPr/>
            </p:nvSpPr>
            <p:spPr>
              <a:xfrm>
                <a:off x="586559" y="2665602"/>
                <a:ext cx="889507" cy="36718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77">
                  <a:solidFill>
                    <a:schemeClr val="bg1"/>
                  </a:solidFill>
                  <a:latin typeface="Roboto Regular"/>
                  <a:cs typeface="Roboto Regular"/>
                </a:endParaRPr>
              </a:p>
            </p:txBody>
          </p:sp>
          <p:sp>
            <p:nvSpPr>
              <p:cNvPr id="100" name="Right Triangle 99"/>
              <p:cNvSpPr/>
              <p:nvPr/>
            </p:nvSpPr>
            <p:spPr>
              <a:xfrm rot="5400000">
                <a:off x="1470323" y="2654356"/>
                <a:ext cx="138308" cy="1608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77">
                  <a:solidFill>
                    <a:schemeClr val="bg1"/>
                  </a:solidFill>
                  <a:latin typeface="Roboto Regular"/>
                  <a:cs typeface="Roboto Regular"/>
                </a:endParaRPr>
              </a:p>
            </p:txBody>
          </p:sp>
        </p:grpSp>
        <p:sp>
          <p:nvSpPr>
            <p:cNvPr id="98" name="TextBox 97"/>
            <p:cNvSpPr txBox="1"/>
            <p:nvPr/>
          </p:nvSpPr>
          <p:spPr>
            <a:xfrm>
              <a:off x="20879996" y="5317849"/>
              <a:ext cx="2181749" cy="643788"/>
            </a:xfrm>
            <a:prstGeom prst="rect">
              <a:avLst/>
            </a:prstGeom>
            <a:grpFill/>
          </p:spPr>
          <p:txBody>
            <a:bodyPr wrap="square" lIns="0" tIns="0" rIns="0" bIns="0" rtlCol="0" anchor="ctr">
              <a:spAutoFit/>
            </a:bodyPr>
            <a:lstStyle/>
            <a:p>
              <a:pPr algn="ctr"/>
              <a:r>
                <a:rPr lang="en-US" sz="800" b="1" dirty="0">
                  <a:solidFill>
                    <a:schemeClr val="bg1"/>
                  </a:solidFill>
                  <a:latin typeface="+mn-lt"/>
                  <a:cs typeface="Roboto Regular"/>
                </a:rPr>
                <a:t>WASHINGTON, D.C. AREA</a:t>
              </a:r>
            </a:p>
          </p:txBody>
        </p:sp>
      </p:grpSp>
      <p:cxnSp>
        <p:nvCxnSpPr>
          <p:cNvPr id="101" name="Elbow Connector 100"/>
          <p:cNvCxnSpPr/>
          <p:nvPr/>
        </p:nvCxnSpPr>
        <p:spPr>
          <a:xfrm rot="10800000">
            <a:off x="7358423" y="3825336"/>
            <a:ext cx="619965" cy="432066"/>
          </a:xfrm>
          <a:prstGeom prst="bentConnector3">
            <a:avLst>
              <a:gd name="adj1" fmla="val 50000"/>
            </a:avLst>
          </a:prstGeom>
          <a:ln w="38100" cmpd="sng">
            <a:solidFill>
              <a:schemeClr val="tx2">
                <a:lumMod val="75000"/>
              </a:schemeClr>
            </a:solidFill>
            <a:headEnd type="diamond"/>
            <a:tailEnd type="diamond"/>
          </a:ln>
          <a:effectLst/>
        </p:spPr>
        <p:style>
          <a:lnRef idx="2">
            <a:schemeClr val="accent1"/>
          </a:lnRef>
          <a:fillRef idx="0">
            <a:schemeClr val="accent1"/>
          </a:fillRef>
          <a:effectRef idx="1">
            <a:schemeClr val="accent1"/>
          </a:effectRef>
          <a:fontRef idx="minor">
            <a:schemeClr val="tx1"/>
          </a:fontRef>
        </p:style>
      </p:cxnSp>
      <p:cxnSp>
        <p:nvCxnSpPr>
          <p:cNvPr id="104" name="Elbow Connector 103"/>
          <p:cNvCxnSpPr/>
          <p:nvPr/>
        </p:nvCxnSpPr>
        <p:spPr>
          <a:xfrm rot="10800000">
            <a:off x="4529125" y="5594396"/>
            <a:ext cx="869971" cy="760811"/>
          </a:xfrm>
          <a:prstGeom prst="bentConnector3">
            <a:avLst>
              <a:gd name="adj1" fmla="val 50000"/>
            </a:avLst>
          </a:prstGeom>
          <a:ln w="38100" cmpd="sng">
            <a:solidFill>
              <a:schemeClr val="tx2">
                <a:lumMod val="60000"/>
                <a:lumOff val="40000"/>
              </a:schemeClr>
            </a:solidFill>
            <a:headEnd type="oval"/>
            <a:tailEnd type="oval"/>
          </a:ln>
          <a:effectLst/>
        </p:spPr>
        <p:style>
          <a:lnRef idx="2">
            <a:schemeClr val="accent1"/>
          </a:lnRef>
          <a:fillRef idx="0">
            <a:schemeClr val="accent1"/>
          </a:fillRef>
          <a:effectRef idx="1">
            <a:schemeClr val="accent1"/>
          </a:effectRef>
          <a:fontRef idx="minor">
            <a:schemeClr val="tx1"/>
          </a:fontRef>
        </p:style>
      </p:cxnSp>
      <p:sp>
        <p:nvSpPr>
          <p:cNvPr id="2" name="Slide Number Placeholder 1"/>
          <p:cNvSpPr>
            <a:spLocks noGrp="1"/>
          </p:cNvSpPr>
          <p:nvPr>
            <p:ph type="sldNum" sz="quarter" idx="11"/>
          </p:nvPr>
        </p:nvSpPr>
        <p:spPr/>
        <p:txBody>
          <a:bodyPr/>
          <a:lstStyle/>
          <a:p>
            <a:fld id="{18FFD63D-7F43-3B4E-8B2F-7535F503E7C1}" type="slidenum">
              <a:rPr lang="en-US" smtClean="0"/>
              <a:pPr/>
              <a:t>4</a:t>
            </a:fld>
            <a:endParaRPr lang="en-US" dirty="0"/>
          </a:p>
        </p:txBody>
      </p:sp>
    </p:spTree>
    <p:extLst>
      <p:ext uri="{BB962C8B-B14F-4D97-AF65-F5344CB8AC3E}">
        <p14:creationId xmlns:p14="http://schemas.microsoft.com/office/powerpoint/2010/main" val="151625595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Rectangle 98"/>
          <p:cNvSpPr/>
          <p:nvPr/>
        </p:nvSpPr>
        <p:spPr>
          <a:xfrm>
            <a:off x="3461657" y="2178492"/>
            <a:ext cx="5088179" cy="2655936"/>
          </a:xfrm>
          <a:prstGeom prst="rect">
            <a:avLst/>
          </a:prstGeom>
        </p:spPr>
        <p:txBody>
          <a:bodyPr wrap="square" lIns="69929" tIns="34965" rIns="69929" bIns="34965">
            <a:spAutoFit/>
          </a:bodyPr>
          <a:lstStyle/>
          <a:p>
            <a:pPr marL="285750" indent="-285750">
              <a:buFont typeface="Arial" panose="020B0604020202020204" pitchFamily="34" charset="0"/>
              <a:buChar char="•"/>
            </a:pPr>
            <a:r>
              <a:rPr lang="en-US" sz="2400" dirty="0">
                <a:latin typeface="+mn-lt"/>
                <a:cs typeface="Roboto Light"/>
              </a:rPr>
              <a:t>Tailoring your resume</a:t>
            </a:r>
          </a:p>
          <a:p>
            <a:pPr marL="758985" lvl="1" indent="-285750">
              <a:buFont typeface="Arial" panose="020B0604020202020204" pitchFamily="34" charset="0"/>
              <a:buChar char="•"/>
            </a:pPr>
            <a:r>
              <a:rPr lang="en-US" sz="2400" dirty="0">
                <a:latin typeface="+mn-lt"/>
                <a:cs typeface="Roboto Light"/>
              </a:rPr>
              <a:t>Tell a story</a:t>
            </a:r>
          </a:p>
          <a:p>
            <a:pPr marL="758985" lvl="1" indent="-285750">
              <a:buFont typeface="Arial" panose="020B0604020202020204" pitchFamily="34" charset="0"/>
              <a:buChar char="•"/>
            </a:pPr>
            <a:r>
              <a:rPr lang="en-US" sz="2400" dirty="0">
                <a:latin typeface="+mn-lt"/>
                <a:cs typeface="Roboto Light"/>
              </a:rPr>
              <a:t>What to include on your resume</a:t>
            </a:r>
          </a:p>
          <a:p>
            <a:pPr marL="758985" lvl="1" indent="-285750">
              <a:buFont typeface="Arial" panose="020B0604020202020204" pitchFamily="34" charset="0"/>
              <a:buChar char="•"/>
            </a:pPr>
            <a:r>
              <a:rPr lang="en-US" sz="2400" dirty="0">
                <a:latin typeface="+mn-lt"/>
                <a:cs typeface="Roboto Light"/>
              </a:rPr>
              <a:t>How long is too long?</a:t>
            </a:r>
          </a:p>
          <a:p>
            <a:pPr lvl="1"/>
            <a:r>
              <a:rPr lang="en-US" sz="2400" dirty="0">
                <a:latin typeface="+mn-lt"/>
                <a:cs typeface="Roboto Light"/>
              </a:rPr>
              <a:t> </a:t>
            </a:r>
          </a:p>
          <a:p>
            <a:pPr marL="285750" indent="-285750">
              <a:buFont typeface="Arial" panose="020B0604020202020204" pitchFamily="34" charset="0"/>
              <a:buChar char="•"/>
            </a:pPr>
            <a:r>
              <a:rPr lang="en-US" sz="2400" dirty="0">
                <a:latin typeface="+mn-lt"/>
                <a:cs typeface="Roboto Light"/>
              </a:rPr>
              <a:t>LinkedIn consistency </a:t>
            </a:r>
          </a:p>
          <a:p>
            <a:pPr marL="758985" lvl="1" indent="-285750">
              <a:buFont typeface="Arial" panose="020B0604020202020204" pitchFamily="34" charset="0"/>
              <a:buChar char="•"/>
            </a:pPr>
            <a:r>
              <a:rPr lang="en-US" sz="2400" dirty="0">
                <a:latin typeface="+mn-lt"/>
                <a:cs typeface="Roboto Light"/>
              </a:rPr>
              <a:t>Does it matter? </a:t>
            </a:r>
          </a:p>
        </p:txBody>
      </p:sp>
      <p:sp>
        <p:nvSpPr>
          <p:cNvPr id="103" name="Title 2"/>
          <p:cNvSpPr txBox="1">
            <a:spLocks/>
          </p:cNvSpPr>
          <p:nvPr/>
        </p:nvSpPr>
        <p:spPr>
          <a:xfrm>
            <a:off x="1521620" y="608174"/>
            <a:ext cx="6689652" cy="1200329"/>
          </a:xfrm>
          <a:prstGeom prst="rect">
            <a:avLst/>
          </a:prstGeom>
        </p:spPr>
        <p:txBody>
          <a:bodyPr wrap="none">
            <a:spAutoFit/>
          </a:bodyPr>
          <a:lstStyle>
            <a:lvl1pPr algn="l" defTabSz="1828434" rtl="0" eaLnBrk="1" latinLnBrk="0" hangingPunct="1">
              <a:lnSpc>
                <a:spcPct val="90000"/>
              </a:lnSpc>
              <a:spcBef>
                <a:spcPct val="0"/>
              </a:spcBef>
              <a:buNone/>
              <a:defRPr lang="en-US" sz="6000" kern="1200">
                <a:solidFill>
                  <a:schemeClr val="tx1"/>
                </a:solidFill>
                <a:latin typeface="Roboto Regular"/>
                <a:ea typeface="+mj-ea"/>
                <a:cs typeface="Roboto Regular"/>
              </a:defRPr>
            </a:lvl1pPr>
          </a:lstStyle>
          <a:p>
            <a:pPr algn="ctr"/>
            <a:r>
              <a:rPr lang="en-US" sz="4000" b="1" dirty="0">
                <a:solidFill>
                  <a:schemeClr val="tx2"/>
                </a:solidFill>
                <a:latin typeface="+mj-lt"/>
                <a:ea typeface="Open Sans Light" panose="020B0306030504020204" pitchFamily="34" charset="0"/>
              </a:rPr>
              <a:t>What to think about when </a:t>
            </a:r>
          </a:p>
          <a:p>
            <a:pPr algn="ctr"/>
            <a:r>
              <a:rPr lang="en-US" sz="4000" b="1" dirty="0">
                <a:solidFill>
                  <a:schemeClr val="tx2"/>
                </a:solidFill>
                <a:latin typeface="+mj-lt"/>
                <a:ea typeface="Open Sans Light" panose="020B0306030504020204" pitchFamily="34" charset="0"/>
              </a:rPr>
              <a:t>applying for a new job</a:t>
            </a:r>
          </a:p>
        </p:txBody>
      </p:sp>
      <p:sp>
        <p:nvSpPr>
          <p:cNvPr id="2" name="Slide Number Placeholder 1"/>
          <p:cNvSpPr>
            <a:spLocks noGrp="1"/>
          </p:cNvSpPr>
          <p:nvPr>
            <p:ph type="sldNum" sz="quarter" idx="11"/>
          </p:nvPr>
        </p:nvSpPr>
        <p:spPr/>
        <p:txBody>
          <a:bodyPr/>
          <a:lstStyle/>
          <a:p>
            <a:fld id="{18FFD63D-7F43-3B4E-8B2F-7535F503E7C1}" type="slidenum">
              <a:rPr lang="en-US" smtClean="0"/>
              <a:pPr/>
              <a:t>5</a:t>
            </a:fld>
            <a:endParaRPr lang="en-US" dirty="0"/>
          </a:p>
        </p:txBody>
      </p:sp>
      <p:grpSp>
        <p:nvGrpSpPr>
          <p:cNvPr id="28" name="Group 27"/>
          <p:cNvGrpSpPr/>
          <p:nvPr/>
        </p:nvGrpSpPr>
        <p:grpSpPr>
          <a:xfrm>
            <a:off x="201668" y="2178492"/>
            <a:ext cx="3259989" cy="4330618"/>
            <a:chOff x="6947208" y="1302660"/>
            <a:chExt cx="9401901" cy="11745092"/>
          </a:xfrm>
          <a:solidFill>
            <a:schemeClr val="accent3">
              <a:lumMod val="60000"/>
              <a:lumOff val="40000"/>
              <a:alpha val="31000"/>
            </a:schemeClr>
          </a:solidFill>
        </p:grpSpPr>
        <p:sp>
          <p:nvSpPr>
            <p:cNvPr id="29" name="Freeform 1"/>
            <p:cNvSpPr>
              <a:spLocks noChangeArrowheads="1"/>
            </p:cNvSpPr>
            <p:nvPr/>
          </p:nvSpPr>
          <p:spPr bwMode="auto">
            <a:xfrm>
              <a:off x="6947208" y="1588147"/>
              <a:ext cx="3148780" cy="11459605"/>
            </a:xfrm>
            <a:custGeom>
              <a:avLst/>
              <a:gdLst>
                <a:gd name="T0" fmla="*/ 2263 w 6562"/>
                <a:gd name="T1" fmla="*/ 1342 h 23896"/>
                <a:gd name="T2" fmla="*/ 2263 w 6562"/>
                <a:gd name="T3" fmla="*/ 1342 h 23896"/>
                <a:gd name="T4" fmla="*/ 1755 w 6562"/>
                <a:gd name="T5" fmla="*/ 2278 h 23896"/>
                <a:gd name="T6" fmla="*/ 1623 w 6562"/>
                <a:gd name="T7" fmla="*/ 3479 h 23896"/>
                <a:gd name="T8" fmla="*/ 1763 w 6562"/>
                <a:gd name="T9" fmla="*/ 4642 h 23896"/>
                <a:gd name="T10" fmla="*/ 1630 w 6562"/>
                <a:gd name="T11" fmla="*/ 5266 h 23896"/>
                <a:gd name="T12" fmla="*/ 1935 w 6562"/>
                <a:gd name="T13" fmla="*/ 9323 h 23896"/>
                <a:gd name="T14" fmla="*/ 1880 w 6562"/>
                <a:gd name="T15" fmla="*/ 12021 h 23896"/>
                <a:gd name="T16" fmla="*/ 2153 w 6562"/>
                <a:gd name="T17" fmla="*/ 14042 h 23896"/>
                <a:gd name="T18" fmla="*/ 2130 w 6562"/>
                <a:gd name="T19" fmla="*/ 15352 h 23896"/>
                <a:gd name="T20" fmla="*/ 2419 w 6562"/>
                <a:gd name="T21" fmla="*/ 15407 h 23896"/>
                <a:gd name="T22" fmla="*/ 2130 w 6562"/>
                <a:gd name="T23" fmla="*/ 16460 h 23896"/>
                <a:gd name="T24" fmla="*/ 1287 w 6562"/>
                <a:gd name="T25" fmla="*/ 18613 h 23896"/>
                <a:gd name="T26" fmla="*/ 640 w 6562"/>
                <a:gd name="T27" fmla="*/ 20883 h 23896"/>
                <a:gd name="T28" fmla="*/ 0 w 6562"/>
                <a:gd name="T29" fmla="*/ 21554 h 23896"/>
                <a:gd name="T30" fmla="*/ 78 w 6562"/>
                <a:gd name="T31" fmla="*/ 22724 h 23896"/>
                <a:gd name="T32" fmla="*/ 78 w 6562"/>
                <a:gd name="T33" fmla="*/ 23247 h 23896"/>
                <a:gd name="T34" fmla="*/ 218 w 6562"/>
                <a:gd name="T35" fmla="*/ 23286 h 23896"/>
                <a:gd name="T36" fmla="*/ 218 w 6562"/>
                <a:gd name="T37" fmla="*/ 22740 h 23896"/>
                <a:gd name="T38" fmla="*/ 523 w 6562"/>
                <a:gd name="T39" fmla="*/ 22178 h 23896"/>
                <a:gd name="T40" fmla="*/ 1131 w 6562"/>
                <a:gd name="T41" fmla="*/ 23099 h 23896"/>
                <a:gd name="T42" fmla="*/ 2083 w 6562"/>
                <a:gd name="T43" fmla="*/ 23434 h 23896"/>
                <a:gd name="T44" fmla="*/ 2520 w 6562"/>
                <a:gd name="T45" fmla="*/ 22842 h 23896"/>
                <a:gd name="T46" fmla="*/ 1810 w 6562"/>
                <a:gd name="T47" fmla="*/ 22592 h 23896"/>
                <a:gd name="T48" fmla="*/ 1740 w 6562"/>
                <a:gd name="T49" fmla="*/ 21094 h 23896"/>
                <a:gd name="T50" fmla="*/ 2458 w 6562"/>
                <a:gd name="T51" fmla="*/ 18941 h 23896"/>
                <a:gd name="T52" fmla="*/ 2863 w 6562"/>
                <a:gd name="T53" fmla="*/ 17911 h 23896"/>
                <a:gd name="T54" fmla="*/ 2996 w 6562"/>
                <a:gd name="T55" fmla="*/ 19011 h 23896"/>
                <a:gd name="T56" fmla="*/ 3776 w 6562"/>
                <a:gd name="T57" fmla="*/ 21032 h 23896"/>
                <a:gd name="T58" fmla="*/ 3542 w 6562"/>
                <a:gd name="T59" fmla="*/ 21656 h 23896"/>
                <a:gd name="T60" fmla="*/ 3589 w 6562"/>
                <a:gd name="T61" fmla="*/ 22467 h 23896"/>
                <a:gd name="T62" fmla="*/ 3760 w 6562"/>
                <a:gd name="T63" fmla="*/ 23263 h 23896"/>
                <a:gd name="T64" fmla="*/ 3760 w 6562"/>
                <a:gd name="T65" fmla="*/ 23739 h 23896"/>
                <a:gd name="T66" fmla="*/ 3979 w 6562"/>
                <a:gd name="T67" fmla="*/ 23739 h 23896"/>
                <a:gd name="T68" fmla="*/ 3917 w 6562"/>
                <a:gd name="T69" fmla="*/ 23099 h 23896"/>
                <a:gd name="T70" fmla="*/ 3963 w 6562"/>
                <a:gd name="T71" fmla="*/ 22553 h 23896"/>
                <a:gd name="T72" fmla="*/ 4712 w 6562"/>
                <a:gd name="T73" fmla="*/ 23200 h 23896"/>
                <a:gd name="T74" fmla="*/ 5539 w 6562"/>
                <a:gd name="T75" fmla="*/ 23739 h 23896"/>
                <a:gd name="T76" fmla="*/ 6405 w 6562"/>
                <a:gd name="T77" fmla="*/ 23083 h 23896"/>
                <a:gd name="T78" fmla="*/ 5765 w 6562"/>
                <a:gd name="T79" fmla="*/ 22943 h 23896"/>
                <a:gd name="T80" fmla="*/ 5001 w 6562"/>
                <a:gd name="T81" fmla="*/ 21398 h 23896"/>
                <a:gd name="T82" fmla="*/ 4455 w 6562"/>
                <a:gd name="T83" fmla="*/ 19081 h 23896"/>
                <a:gd name="T84" fmla="*/ 4268 w 6562"/>
                <a:gd name="T85" fmla="*/ 17685 h 23896"/>
                <a:gd name="T86" fmla="*/ 4252 w 6562"/>
                <a:gd name="T87" fmla="*/ 17061 h 23896"/>
                <a:gd name="T88" fmla="*/ 4525 w 6562"/>
                <a:gd name="T89" fmla="*/ 15976 h 23896"/>
                <a:gd name="T90" fmla="*/ 4595 w 6562"/>
                <a:gd name="T91" fmla="*/ 15415 h 23896"/>
                <a:gd name="T92" fmla="*/ 4946 w 6562"/>
                <a:gd name="T93" fmla="*/ 15259 h 23896"/>
                <a:gd name="T94" fmla="*/ 4681 w 6562"/>
                <a:gd name="T95" fmla="*/ 10352 h 23896"/>
                <a:gd name="T96" fmla="*/ 5001 w 6562"/>
                <a:gd name="T97" fmla="*/ 7747 h 23896"/>
                <a:gd name="T98" fmla="*/ 4938 w 6562"/>
                <a:gd name="T99" fmla="*/ 6093 h 23896"/>
                <a:gd name="T100" fmla="*/ 3940 w 6562"/>
                <a:gd name="T101" fmla="*/ 4806 h 23896"/>
                <a:gd name="T102" fmla="*/ 3721 w 6562"/>
                <a:gd name="T103" fmla="*/ 4150 h 23896"/>
                <a:gd name="T104" fmla="*/ 3979 w 6562"/>
                <a:gd name="T105" fmla="*/ 3487 h 23896"/>
                <a:gd name="T106" fmla="*/ 4431 w 6562"/>
                <a:gd name="T107" fmla="*/ 3245 h 23896"/>
                <a:gd name="T108" fmla="*/ 4767 w 6562"/>
                <a:gd name="T109" fmla="*/ 2239 h 23896"/>
                <a:gd name="T110" fmla="*/ 4751 w 6562"/>
                <a:gd name="T111" fmla="*/ 1919 h 23896"/>
                <a:gd name="T112" fmla="*/ 4813 w 6562"/>
                <a:gd name="T113" fmla="*/ 772 h 23896"/>
                <a:gd name="T114" fmla="*/ 4088 w 6562"/>
                <a:gd name="T115" fmla="*/ 296 h 23896"/>
                <a:gd name="T116" fmla="*/ 2263 w 6562"/>
                <a:gd name="T117" fmla="*/ 1342 h 238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562" h="23896">
                  <a:moveTo>
                    <a:pt x="2263" y="1342"/>
                  </a:moveTo>
                  <a:lnTo>
                    <a:pt x="2263" y="1342"/>
                  </a:lnTo>
                  <a:cubicBezTo>
                    <a:pt x="2309" y="1943"/>
                    <a:pt x="1630" y="1568"/>
                    <a:pt x="1755" y="2278"/>
                  </a:cubicBezTo>
                  <a:cubicBezTo>
                    <a:pt x="1880" y="3074"/>
                    <a:pt x="1358" y="2910"/>
                    <a:pt x="1623" y="3479"/>
                  </a:cubicBezTo>
                  <a:cubicBezTo>
                    <a:pt x="1888" y="4049"/>
                    <a:pt x="1482" y="4166"/>
                    <a:pt x="1763" y="4642"/>
                  </a:cubicBezTo>
                  <a:cubicBezTo>
                    <a:pt x="1701" y="4782"/>
                    <a:pt x="1630" y="5001"/>
                    <a:pt x="1630" y="5266"/>
                  </a:cubicBezTo>
                  <a:cubicBezTo>
                    <a:pt x="1630" y="5859"/>
                    <a:pt x="2348" y="8347"/>
                    <a:pt x="1935" y="9323"/>
                  </a:cubicBezTo>
                  <a:cubicBezTo>
                    <a:pt x="1576" y="10157"/>
                    <a:pt x="1630" y="11257"/>
                    <a:pt x="1880" y="12021"/>
                  </a:cubicBezTo>
                  <a:cubicBezTo>
                    <a:pt x="2138" y="12785"/>
                    <a:pt x="2184" y="13347"/>
                    <a:pt x="2153" y="14042"/>
                  </a:cubicBezTo>
                  <a:cubicBezTo>
                    <a:pt x="2130" y="14744"/>
                    <a:pt x="2130" y="15352"/>
                    <a:pt x="2130" y="15352"/>
                  </a:cubicBezTo>
                  <a:cubicBezTo>
                    <a:pt x="2419" y="15407"/>
                    <a:pt x="2419" y="15407"/>
                    <a:pt x="2419" y="15407"/>
                  </a:cubicBezTo>
                  <a:cubicBezTo>
                    <a:pt x="2419" y="15407"/>
                    <a:pt x="2419" y="16046"/>
                    <a:pt x="2130" y="16460"/>
                  </a:cubicBezTo>
                  <a:cubicBezTo>
                    <a:pt x="1833" y="16866"/>
                    <a:pt x="1373" y="17537"/>
                    <a:pt x="1287" y="18613"/>
                  </a:cubicBezTo>
                  <a:cubicBezTo>
                    <a:pt x="1194" y="19690"/>
                    <a:pt x="960" y="20618"/>
                    <a:pt x="640" y="20883"/>
                  </a:cubicBezTo>
                  <a:cubicBezTo>
                    <a:pt x="320" y="21141"/>
                    <a:pt x="0" y="21110"/>
                    <a:pt x="0" y="21554"/>
                  </a:cubicBezTo>
                  <a:cubicBezTo>
                    <a:pt x="0" y="21991"/>
                    <a:pt x="78" y="22506"/>
                    <a:pt x="78" y="22724"/>
                  </a:cubicBezTo>
                  <a:cubicBezTo>
                    <a:pt x="78" y="22943"/>
                    <a:pt x="78" y="23247"/>
                    <a:pt x="78" y="23247"/>
                  </a:cubicBezTo>
                  <a:cubicBezTo>
                    <a:pt x="218" y="23286"/>
                    <a:pt x="218" y="23286"/>
                    <a:pt x="218" y="23286"/>
                  </a:cubicBezTo>
                  <a:cubicBezTo>
                    <a:pt x="218" y="23286"/>
                    <a:pt x="179" y="23029"/>
                    <a:pt x="218" y="22740"/>
                  </a:cubicBezTo>
                  <a:cubicBezTo>
                    <a:pt x="250" y="22451"/>
                    <a:pt x="336" y="22061"/>
                    <a:pt x="523" y="22178"/>
                  </a:cubicBezTo>
                  <a:cubicBezTo>
                    <a:pt x="710" y="22303"/>
                    <a:pt x="999" y="22842"/>
                    <a:pt x="1131" y="23099"/>
                  </a:cubicBezTo>
                  <a:cubicBezTo>
                    <a:pt x="1272" y="23349"/>
                    <a:pt x="1537" y="23591"/>
                    <a:pt x="2083" y="23434"/>
                  </a:cubicBezTo>
                  <a:cubicBezTo>
                    <a:pt x="2621" y="23286"/>
                    <a:pt x="2809" y="22927"/>
                    <a:pt x="2520" y="22842"/>
                  </a:cubicBezTo>
                  <a:cubicBezTo>
                    <a:pt x="2239" y="22756"/>
                    <a:pt x="1880" y="22896"/>
                    <a:pt x="1810" y="22592"/>
                  </a:cubicBezTo>
                  <a:cubicBezTo>
                    <a:pt x="1740" y="22280"/>
                    <a:pt x="1623" y="21500"/>
                    <a:pt x="1740" y="21094"/>
                  </a:cubicBezTo>
                  <a:cubicBezTo>
                    <a:pt x="1865" y="20688"/>
                    <a:pt x="2286" y="19417"/>
                    <a:pt x="2458" y="18941"/>
                  </a:cubicBezTo>
                  <a:cubicBezTo>
                    <a:pt x="2621" y="18465"/>
                    <a:pt x="2863" y="17911"/>
                    <a:pt x="2863" y="17911"/>
                  </a:cubicBezTo>
                  <a:cubicBezTo>
                    <a:pt x="2863" y="17911"/>
                    <a:pt x="2848" y="18652"/>
                    <a:pt x="2996" y="19011"/>
                  </a:cubicBezTo>
                  <a:cubicBezTo>
                    <a:pt x="3152" y="19370"/>
                    <a:pt x="3675" y="20743"/>
                    <a:pt x="3776" y="21032"/>
                  </a:cubicBezTo>
                  <a:cubicBezTo>
                    <a:pt x="3877" y="21312"/>
                    <a:pt x="3690" y="21500"/>
                    <a:pt x="3542" y="21656"/>
                  </a:cubicBezTo>
                  <a:cubicBezTo>
                    <a:pt x="3386" y="21812"/>
                    <a:pt x="3472" y="22178"/>
                    <a:pt x="3589" y="22467"/>
                  </a:cubicBezTo>
                  <a:cubicBezTo>
                    <a:pt x="3714" y="22756"/>
                    <a:pt x="3760" y="23114"/>
                    <a:pt x="3760" y="23263"/>
                  </a:cubicBezTo>
                  <a:cubicBezTo>
                    <a:pt x="3760" y="23419"/>
                    <a:pt x="3760" y="23739"/>
                    <a:pt x="3760" y="23739"/>
                  </a:cubicBezTo>
                  <a:cubicBezTo>
                    <a:pt x="3979" y="23739"/>
                    <a:pt x="3979" y="23739"/>
                    <a:pt x="3979" y="23739"/>
                  </a:cubicBezTo>
                  <a:cubicBezTo>
                    <a:pt x="3979" y="23739"/>
                    <a:pt x="3917" y="23388"/>
                    <a:pt x="3917" y="23099"/>
                  </a:cubicBezTo>
                  <a:cubicBezTo>
                    <a:pt x="3917" y="22810"/>
                    <a:pt x="3862" y="22607"/>
                    <a:pt x="3963" y="22553"/>
                  </a:cubicBezTo>
                  <a:cubicBezTo>
                    <a:pt x="4065" y="22506"/>
                    <a:pt x="4525" y="22912"/>
                    <a:pt x="4712" y="23200"/>
                  </a:cubicBezTo>
                  <a:cubicBezTo>
                    <a:pt x="4899" y="23489"/>
                    <a:pt x="4931" y="23895"/>
                    <a:pt x="5539" y="23739"/>
                  </a:cubicBezTo>
                  <a:cubicBezTo>
                    <a:pt x="6155" y="23591"/>
                    <a:pt x="6561" y="23263"/>
                    <a:pt x="6405" y="23083"/>
                  </a:cubicBezTo>
                  <a:cubicBezTo>
                    <a:pt x="6257" y="22896"/>
                    <a:pt x="5953" y="23044"/>
                    <a:pt x="5765" y="22943"/>
                  </a:cubicBezTo>
                  <a:cubicBezTo>
                    <a:pt x="5578" y="22842"/>
                    <a:pt x="5219" y="21944"/>
                    <a:pt x="5001" y="21398"/>
                  </a:cubicBezTo>
                  <a:cubicBezTo>
                    <a:pt x="4782" y="20860"/>
                    <a:pt x="4525" y="19736"/>
                    <a:pt x="4455" y="19081"/>
                  </a:cubicBezTo>
                  <a:cubicBezTo>
                    <a:pt x="4392" y="18418"/>
                    <a:pt x="4291" y="17911"/>
                    <a:pt x="4268" y="17685"/>
                  </a:cubicBezTo>
                  <a:cubicBezTo>
                    <a:pt x="4252" y="17466"/>
                    <a:pt x="4252" y="17061"/>
                    <a:pt x="4252" y="17061"/>
                  </a:cubicBezTo>
                  <a:cubicBezTo>
                    <a:pt x="4252" y="17061"/>
                    <a:pt x="4455" y="16296"/>
                    <a:pt x="4525" y="15976"/>
                  </a:cubicBezTo>
                  <a:cubicBezTo>
                    <a:pt x="4595" y="15649"/>
                    <a:pt x="4595" y="15415"/>
                    <a:pt x="4595" y="15415"/>
                  </a:cubicBezTo>
                  <a:cubicBezTo>
                    <a:pt x="4595" y="15415"/>
                    <a:pt x="4946" y="15485"/>
                    <a:pt x="4946" y="15259"/>
                  </a:cubicBezTo>
                  <a:cubicBezTo>
                    <a:pt x="4946" y="14073"/>
                    <a:pt x="4720" y="12013"/>
                    <a:pt x="4681" y="10352"/>
                  </a:cubicBezTo>
                  <a:cubicBezTo>
                    <a:pt x="4642" y="8784"/>
                    <a:pt x="4689" y="8207"/>
                    <a:pt x="5001" y="7747"/>
                  </a:cubicBezTo>
                  <a:cubicBezTo>
                    <a:pt x="5329" y="7271"/>
                    <a:pt x="5250" y="6623"/>
                    <a:pt x="4938" y="6093"/>
                  </a:cubicBezTo>
                  <a:cubicBezTo>
                    <a:pt x="4619" y="5570"/>
                    <a:pt x="4205" y="5141"/>
                    <a:pt x="3940" y="4806"/>
                  </a:cubicBezTo>
                  <a:cubicBezTo>
                    <a:pt x="3682" y="4462"/>
                    <a:pt x="3643" y="4447"/>
                    <a:pt x="3721" y="4150"/>
                  </a:cubicBezTo>
                  <a:cubicBezTo>
                    <a:pt x="3792" y="3846"/>
                    <a:pt x="3792" y="3472"/>
                    <a:pt x="3979" y="3487"/>
                  </a:cubicBezTo>
                  <a:cubicBezTo>
                    <a:pt x="4166" y="3511"/>
                    <a:pt x="4338" y="3487"/>
                    <a:pt x="4431" y="3245"/>
                  </a:cubicBezTo>
                  <a:cubicBezTo>
                    <a:pt x="4525" y="3004"/>
                    <a:pt x="4751" y="2551"/>
                    <a:pt x="4767" y="2239"/>
                  </a:cubicBezTo>
                  <a:cubicBezTo>
                    <a:pt x="4775" y="2075"/>
                    <a:pt x="4759" y="1981"/>
                    <a:pt x="4751" y="1919"/>
                  </a:cubicBezTo>
                  <a:cubicBezTo>
                    <a:pt x="4954" y="1615"/>
                    <a:pt x="5032" y="1076"/>
                    <a:pt x="4813" y="772"/>
                  </a:cubicBezTo>
                  <a:cubicBezTo>
                    <a:pt x="4634" y="523"/>
                    <a:pt x="4369" y="366"/>
                    <a:pt x="4088" y="296"/>
                  </a:cubicBezTo>
                  <a:cubicBezTo>
                    <a:pt x="3066" y="0"/>
                    <a:pt x="2169" y="359"/>
                    <a:pt x="2263" y="1342"/>
                  </a:cubicBezTo>
                </a:path>
              </a:pathLst>
            </a:custGeom>
            <a:grpFill/>
            <a:ln>
              <a:noFill/>
            </a:ln>
            <a:effectLst/>
            <a:extLst>
              <a:ext uri="{91240B29-F687-4f45-9708-019B960494DF}"/>
              <a:ext uri="{AF507438-7753-43e0-B8FC-AC1667EBCBE1}"/>
            </a:extLst>
          </p:spPr>
          <p:txBody>
            <a:bodyPr wrap="none" lIns="91414" tIns="45706" rIns="91414" bIns="45706" anchor="ctr"/>
            <a:lstStyle/>
            <a:p>
              <a:pPr defTabSz="1828434" eaLnBrk="1" fontAlgn="auto" hangingPunct="1">
                <a:spcBef>
                  <a:spcPts val="0"/>
                </a:spcBef>
                <a:spcAft>
                  <a:spcPts val="0"/>
                </a:spcAft>
                <a:defRPr/>
              </a:pPr>
              <a:endParaRPr lang="en-US" sz="2701">
                <a:latin typeface="+mn-lt"/>
              </a:endParaRPr>
            </a:p>
          </p:txBody>
        </p:sp>
        <p:sp>
          <p:nvSpPr>
            <p:cNvPr id="30" name="Freeform 2"/>
            <p:cNvSpPr>
              <a:spLocks noChangeArrowheads="1"/>
            </p:cNvSpPr>
            <p:nvPr/>
          </p:nvSpPr>
          <p:spPr bwMode="auto">
            <a:xfrm>
              <a:off x="13293437" y="1302660"/>
              <a:ext cx="2759415" cy="11489213"/>
            </a:xfrm>
            <a:custGeom>
              <a:avLst/>
              <a:gdLst>
                <a:gd name="T0" fmla="*/ 514 w 5750"/>
                <a:gd name="T1" fmla="*/ 570 h 23958"/>
                <a:gd name="T2" fmla="*/ 514 w 5750"/>
                <a:gd name="T3" fmla="*/ 570 h 23958"/>
                <a:gd name="T4" fmla="*/ 733 w 5750"/>
                <a:gd name="T5" fmla="*/ 367 h 23958"/>
                <a:gd name="T6" fmla="*/ 1084 w 5750"/>
                <a:gd name="T7" fmla="*/ 172 h 23958"/>
                <a:gd name="T8" fmla="*/ 2168 w 5750"/>
                <a:gd name="T9" fmla="*/ 117 h 23958"/>
                <a:gd name="T10" fmla="*/ 3011 w 5750"/>
                <a:gd name="T11" fmla="*/ 866 h 23958"/>
                <a:gd name="T12" fmla="*/ 3120 w 5750"/>
                <a:gd name="T13" fmla="*/ 1966 h 23958"/>
                <a:gd name="T14" fmla="*/ 2863 w 5750"/>
                <a:gd name="T15" fmla="*/ 2793 h 23958"/>
                <a:gd name="T16" fmla="*/ 3175 w 5750"/>
                <a:gd name="T17" fmla="*/ 3160 h 23958"/>
                <a:gd name="T18" fmla="*/ 4470 w 5750"/>
                <a:gd name="T19" fmla="*/ 4096 h 23958"/>
                <a:gd name="T20" fmla="*/ 5320 w 5750"/>
                <a:gd name="T21" fmla="*/ 5781 h 23958"/>
                <a:gd name="T22" fmla="*/ 5539 w 5750"/>
                <a:gd name="T23" fmla="*/ 7521 h 23958"/>
                <a:gd name="T24" fmla="*/ 5430 w 5750"/>
                <a:gd name="T25" fmla="*/ 8621 h 23958"/>
                <a:gd name="T26" fmla="*/ 5695 w 5750"/>
                <a:gd name="T27" fmla="*/ 12458 h 23958"/>
                <a:gd name="T28" fmla="*/ 5118 w 5750"/>
                <a:gd name="T29" fmla="*/ 12801 h 23958"/>
                <a:gd name="T30" fmla="*/ 4735 w 5750"/>
                <a:gd name="T31" fmla="*/ 13004 h 23958"/>
                <a:gd name="T32" fmla="*/ 4657 w 5750"/>
                <a:gd name="T33" fmla="*/ 14252 h 23958"/>
                <a:gd name="T34" fmla="*/ 4602 w 5750"/>
                <a:gd name="T35" fmla="*/ 15649 h 23958"/>
                <a:gd name="T36" fmla="*/ 5063 w 5750"/>
                <a:gd name="T37" fmla="*/ 18785 h 23958"/>
                <a:gd name="T38" fmla="*/ 4860 w 5750"/>
                <a:gd name="T39" fmla="*/ 22982 h 23958"/>
                <a:gd name="T40" fmla="*/ 4876 w 5750"/>
                <a:gd name="T41" fmla="*/ 23645 h 23958"/>
                <a:gd name="T42" fmla="*/ 4290 w 5750"/>
                <a:gd name="T43" fmla="*/ 23700 h 23958"/>
                <a:gd name="T44" fmla="*/ 4314 w 5750"/>
                <a:gd name="T45" fmla="*/ 23536 h 23958"/>
                <a:gd name="T46" fmla="*/ 3097 w 5750"/>
                <a:gd name="T47" fmla="*/ 23918 h 23958"/>
                <a:gd name="T48" fmla="*/ 1724 w 5750"/>
                <a:gd name="T49" fmla="*/ 23684 h 23958"/>
                <a:gd name="T50" fmla="*/ 1927 w 5750"/>
                <a:gd name="T51" fmla="*/ 23317 h 23958"/>
                <a:gd name="T52" fmla="*/ 2403 w 5750"/>
                <a:gd name="T53" fmla="*/ 23115 h 23958"/>
                <a:gd name="T54" fmla="*/ 2332 w 5750"/>
                <a:gd name="T55" fmla="*/ 22951 h 23958"/>
                <a:gd name="T56" fmla="*/ 1100 w 5750"/>
                <a:gd name="T57" fmla="*/ 23060 h 23958"/>
                <a:gd name="T58" fmla="*/ 39 w 5750"/>
                <a:gd name="T59" fmla="*/ 22802 h 23958"/>
                <a:gd name="T60" fmla="*/ 421 w 5750"/>
                <a:gd name="T61" fmla="*/ 22413 h 23958"/>
                <a:gd name="T62" fmla="*/ 1193 w 5750"/>
                <a:gd name="T63" fmla="*/ 22342 h 23958"/>
                <a:gd name="T64" fmla="*/ 1575 w 5750"/>
                <a:gd name="T65" fmla="*/ 22139 h 23958"/>
                <a:gd name="T66" fmla="*/ 1872 w 5750"/>
                <a:gd name="T67" fmla="*/ 20524 h 23958"/>
                <a:gd name="T68" fmla="*/ 2091 w 5750"/>
                <a:gd name="T69" fmla="*/ 19331 h 23958"/>
                <a:gd name="T70" fmla="*/ 1654 w 5750"/>
                <a:gd name="T71" fmla="*/ 17264 h 23958"/>
                <a:gd name="T72" fmla="*/ 1490 w 5750"/>
                <a:gd name="T73" fmla="*/ 15571 h 23958"/>
                <a:gd name="T74" fmla="*/ 936 w 5750"/>
                <a:gd name="T75" fmla="*/ 11928 h 23958"/>
                <a:gd name="T76" fmla="*/ 881 w 5750"/>
                <a:gd name="T77" fmla="*/ 10290 h 23958"/>
                <a:gd name="T78" fmla="*/ 866 w 5750"/>
                <a:gd name="T79" fmla="*/ 9799 h 23958"/>
                <a:gd name="T80" fmla="*/ 858 w 5750"/>
                <a:gd name="T81" fmla="*/ 9541 h 23958"/>
                <a:gd name="T82" fmla="*/ 1170 w 5750"/>
                <a:gd name="T83" fmla="*/ 5664 h 23958"/>
                <a:gd name="T84" fmla="*/ 1342 w 5750"/>
                <a:gd name="T85" fmla="*/ 4657 h 23958"/>
                <a:gd name="T86" fmla="*/ 1419 w 5750"/>
                <a:gd name="T87" fmla="*/ 4002 h 23958"/>
                <a:gd name="T88" fmla="*/ 1326 w 5750"/>
                <a:gd name="T89" fmla="*/ 3659 h 23958"/>
                <a:gd name="T90" fmla="*/ 811 w 5750"/>
                <a:gd name="T91" fmla="*/ 3277 h 23958"/>
                <a:gd name="T92" fmla="*/ 335 w 5750"/>
                <a:gd name="T93" fmla="*/ 3058 h 23958"/>
                <a:gd name="T94" fmla="*/ 374 w 5750"/>
                <a:gd name="T95" fmla="*/ 2738 h 23958"/>
                <a:gd name="T96" fmla="*/ 429 w 5750"/>
                <a:gd name="T97" fmla="*/ 2621 h 23958"/>
                <a:gd name="T98" fmla="*/ 312 w 5750"/>
                <a:gd name="T99" fmla="*/ 2465 h 23958"/>
                <a:gd name="T100" fmla="*/ 125 w 5750"/>
                <a:gd name="T101" fmla="*/ 2348 h 23958"/>
                <a:gd name="T102" fmla="*/ 257 w 5750"/>
                <a:gd name="T103" fmla="*/ 1927 h 23958"/>
                <a:gd name="T104" fmla="*/ 374 w 5750"/>
                <a:gd name="T105" fmla="*/ 1560 h 23958"/>
                <a:gd name="T106" fmla="*/ 522 w 5750"/>
                <a:gd name="T107" fmla="*/ 1053 h 23958"/>
                <a:gd name="T108" fmla="*/ 514 w 5750"/>
                <a:gd name="T109" fmla="*/ 570 h 239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750" h="23958">
                  <a:moveTo>
                    <a:pt x="514" y="570"/>
                  </a:moveTo>
                  <a:lnTo>
                    <a:pt x="514" y="570"/>
                  </a:lnTo>
                  <a:cubicBezTo>
                    <a:pt x="421" y="460"/>
                    <a:pt x="554" y="367"/>
                    <a:pt x="733" y="367"/>
                  </a:cubicBezTo>
                  <a:cubicBezTo>
                    <a:pt x="920" y="367"/>
                    <a:pt x="788" y="172"/>
                    <a:pt x="1084" y="172"/>
                  </a:cubicBezTo>
                  <a:cubicBezTo>
                    <a:pt x="1373" y="172"/>
                    <a:pt x="1817" y="0"/>
                    <a:pt x="2168" y="117"/>
                  </a:cubicBezTo>
                  <a:cubicBezTo>
                    <a:pt x="2512" y="226"/>
                    <a:pt x="2808" y="460"/>
                    <a:pt x="3011" y="866"/>
                  </a:cubicBezTo>
                  <a:cubicBezTo>
                    <a:pt x="3214" y="1272"/>
                    <a:pt x="3245" y="1638"/>
                    <a:pt x="3120" y="1966"/>
                  </a:cubicBezTo>
                  <a:cubicBezTo>
                    <a:pt x="2988" y="2294"/>
                    <a:pt x="2863" y="2793"/>
                    <a:pt x="2863" y="2793"/>
                  </a:cubicBezTo>
                  <a:cubicBezTo>
                    <a:pt x="2863" y="2793"/>
                    <a:pt x="2902" y="2957"/>
                    <a:pt x="3175" y="3160"/>
                  </a:cubicBezTo>
                  <a:cubicBezTo>
                    <a:pt x="3448" y="3362"/>
                    <a:pt x="3986" y="3604"/>
                    <a:pt x="4470" y="4096"/>
                  </a:cubicBezTo>
                  <a:cubicBezTo>
                    <a:pt x="4946" y="4595"/>
                    <a:pt x="5118" y="5430"/>
                    <a:pt x="5320" y="5781"/>
                  </a:cubicBezTo>
                  <a:cubicBezTo>
                    <a:pt x="5523" y="6132"/>
                    <a:pt x="5375" y="7084"/>
                    <a:pt x="5539" y="7521"/>
                  </a:cubicBezTo>
                  <a:cubicBezTo>
                    <a:pt x="5702" y="7965"/>
                    <a:pt x="5430" y="8457"/>
                    <a:pt x="5430" y="8621"/>
                  </a:cubicBezTo>
                  <a:cubicBezTo>
                    <a:pt x="5430" y="8792"/>
                    <a:pt x="5640" y="12239"/>
                    <a:pt x="5695" y="12458"/>
                  </a:cubicBezTo>
                  <a:cubicBezTo>
                    <a:pt x="5749" y="12676"/>
                    <a:pt x="5609" y="12684"/>
                    <a:pt x="5118" y="12801"/>
                  </a:cubicBezTo>
                  <a:cubicBezTo>
                    <a:pt x="4618" y="12910"/>
                    <a:pt x="4805" y="12864"/>
                    <a:pt x="4735" y="13004"/>
                  </a:cubicBezTo>
                  <a:cubicBezTo>
                    <a:pt x="4657" y="13152"/>
                    <a:pt x="4657" y="13870"/>
                    <a:pt x="4657" y="14252"/>
                  </a:cubicBezTo>
                  <a:cubicBezTo>
                    <a:pt x="4657" y="14642"/>
                    <a:pt x="4548" y="15118"/>
                    <a:pt x="4602" y="15649"/>
                  </a:cubicBezTo>
                  <a:cubicBezTo>
                    <a:pt x="4657" y="16179"/>
                    <a:pt x="5079" y="17903"/>
                    <a:pt x="5063" y="18785"/>
                  </a:cubicBezTo>
                  <a:cubicBezTo>
                    <a:pt x="5047" y="19666"/>
                    <a:pt x="4844" y="22654"/>
                    <a:pt x="4860" y="22982"/>
                  </a:cubicBezTo>
                  <a:cubicBezTo>
                    <a:pt x="4876" y="23317"/>
                    <a:pt x="4876" y="23645"/>
                    <a:pt x="4876" y="23645"/>
                  </a:cubicBezTo>
                  <a:cubicBezTo>
                    <a:pt x="4290" y="23700"/>
                    <a:pt x="4290" y="23700"/>
                    <a:pt x="4290" y="23700"/>
                  </a:cubicBezTo>
                  <a:cubicBezTo>
                    <a:pt x="4314" y="23536"/>
                    <a:pt x="4314" y="23536"/>
                    <a:pt x="4314" y="23536"/>
                  </a:cubicBezTo>
                  <a:cubicBezTo>
                    <a:pt x="4314" y="23536"/>
                    <a:pt x="3908" y="23879"/>
                    <a:pt x="3097" y="23918"/>
                  </a:cubicBezTo>
                  <a:cubicBezTo>
                    <a:pt x="2293" y="23957"/>
                    <a:pt x="1817" y="23809"/>
                    <a:pt x="1724" y="23684"/>
                  </a:cubicBezTo>
                  <a:cubicBezTo>
                    <a:pt x="1630" y="23551"/>
                    <a:pt x="1669" y="23317"/>
                    <a:pt x="1927" y="23317"/>
                  </a:cubicBezTo>
                  <a:cubicBezTo>
                    <a:pt x="2184" y="23317"/>
                    <a:pt x="2309" y="23185"/>
                    <a:pt x="2403" y="23115"/>
                  </a:cubicBezTo>
                  <a:cubicBezTo>
                    <a:pt x="2496" y="23037"/>
                    <a:pt x="2332" y="22951"/>
                    <a:pt x="2332" y="22951"/>
                  </a:cubicBezTo>
                  <a:cubicBezTo>
                    <a:pt x="2332" y="22951"/>
                    <a:pt x="1708" y="23115"/>
                    <a:pt x="1100" y="23060"/>
                  </a:cubicBezTo>
                  <a:cubicBezTo>
                    <a:pt x="499" y="23005"/>
                    <a:pt x="78" y="22912"/>
                    <a:pt x="39" y="22802"/>
                  </a:cubicBezTo>
                  <a:cubicBezTo>
                    <a:pt x="0" y="22693"/>
                    <a:pt x="93" y="22413"/>
                    <a:pt x="421" y="22413"/>
                  </a:cubicBezTo>
                  <a:cubicBezTo>
                    <a:pt x="756" y="22413"/>
                    <a:pt x="991" y="22451"/>
                    <a:pt x="1193" y="22342"/>
                  </a:cubicBezTo>
                  <a:cubicBezTo>
                    <a:pt x="1396" y="22233"/>
                    <a:pt x="1575" y="22139"/>
                    <a:pt x="1575" y="22139"/>
                  </a:cubicBezTo>
                  <a:cubicBezTo>
                    <a:pt x="1575" y="22139"/>
                    <a:pt x="1669" y="21133"/>
                    <a:pt x="1872" y="20524"/>
                  </a:cubicBezTo>
                  <a:cubicBezTo>
                    <a:pt x="2075" y="19924"/>
                    <a:pt x="2239" y="19518"/>
                    <a:pt x="2091" y="19331"/>
                  </a:cubicBezTo>
                  <a:cubicBezTo>
                    <a:pt x="1942" y="19151"/>
                    <a:pt x="1630" y="17888"/>
                    <a:pt x="1654" y="17264"/>
                  </a:cubicBezTo>
                  <a:cubicBezTo>
                    <a:pt x="1669" y="16639"/>
                    <a:pt x="1669" y="16164"/>
                    <a:pt x="1490" y="15571"/>
                  </a:cubicBezTo>
                  <a:cubicBezTo>
                    <a:pt x="1303" y="14986"/>
                    <a:pt x="897" y="13004"/>
                    <a:pt x="936" y="11928"/>
                  </a:cubicBezTo>
                  <a:cubicBezTo>
                    <a:pt x="975" y="10844"/>
                    <a:pt x="897" y="10548"/>
                    <a:pt x="881" y="10290"/>
                  </a:cubicBezTo>
                  <a:cubicBezTo>
                    <a:pt x="866" y="10033"/>
                    <a:pt x="866" y="9799"/>
                    <a:pt x="866" y="9799"/>
                  </a:cubicBezTo>
                  <a:cubicBezTo>
                    <a:pt x="858" y="9713"/>
                    <a:pt x="858" y="9627"/>
                    <a:pt x="858" y="9541"/>
                  </a:cubicBezTo>
                  <a:cubicBezTo>
                    <a:pt x="842" y="7833"/>
                    <a:pt x="975" y="6889"/>
                    <a:pt x="1170" y="5664"/>
                  </a:cubicBezTo>
                  <a:cubicBezTo>
                    <a:pt x="1232" y="5235"/>
                    <a:pt x="1342" y="4899"/>
                    <a:pt x="1342" y="4657"/>
                  </a:cubicBezTo>
                  <a:cubicBezTo>
                    <a:pt x="1342" y="4423"/>
                    <a:pt x="1419" y="4002"/>
                    <a:pt x="1419" y="4002"/>
                  </a:cubicBezTo>
                  <a:cubicBezTo>
                    <a:pt x="1419" y="4002"/>
                    <a:pt x="1490" y="3924"/>
                    <a:pt x="1326" y="3659"/>
                  </a:cubicBezTo>
                  <a:cubicBezTo>
                    <a:pt x="1170" y="3394"/>
                    <a:pt x="1139" y="3261"/>
                    <a:pt x="811" y="3277"/>
                  </a:cubicBezTo>
                  <a:cubicBezTo>
                    <a:pt x="491" y="3292"/>
                    <a:pt x="265" y="3284"/>
                    <a:pt x="335" y="3058"/>
                  </a:cubicBezTo>
                  <a:cubicBezTo>
                    <a:pt x="405" y="2840"/>
                    <a:pt x="312" y="2793"/>
                    <a:pt x="374" y="2738"/>
                  </a:cubicBezTo>
                  <a:cubicBezTo>
                    <a:pt x="429" y="2684"/>
                    <a:pt x="499" y="2653"/>
                    <a:pt x="429" y="2621"/>
                  </a:cubicBezTo>
                  <a:cubicBezTo>
                    <a:pt x="366" y="2582"/>
                    <a:pt x="312" y="2590"/>
                    <a:pt x="312" y="2465"/>
                  </a:cubicBezTo>
                  <a:cubicBezTo>
                    <a:pt x="312" y="2348"/>
                    <a:pt x="195" y="2411"/>
                    <a:pt x="125" y="2348"/>
                  </a:cubicBezTo>
                  <a:cubicBezTo>
                    <a:pt x="46" y="2294"/>
                    <a:pt x="156" y="2099"/>
                    <a:pt x="257" y="1927"/>
                  </a:cubicBezTo>
                  <a:cubicBezTo>
                    <a:pt x="358" y="1748"/>
                    <a:pt x="429" y="1693"/>
                    <a:pt x="374" y="1560"/>
                  </a:cubicBezTo>
                  <a:cubicBezTo>
                    <a:pt x="312" y="1428"/>
                    <a:pt x="405" y="1295"/>
                    <a:pt x="522" y="1053"/>
                  </a:cubicBezTo>
                  <a:cubicBezTo>
                    <a:pt x="639" y="819"/>
                    <a:pt x="710" y="749"/>
                    <a:pt x="514" y="570"/>
                  </a:cubicBezTo>
                </a:path>
              </a:pathLst>
            </a:custGeom>
            <a:grpFill/>
            <a:ln>
              <a:noFill/>
            </a:ln>
            <a:effectLst/>
            <a:extLst>
              <a:ext uri="{91240B29-F687-4f45-9708-019B960494DF}"/>
              <a:ext uri="{AF507438-7753-43e0-B8FC-AC1667EBCBE1}"/>
            </a:extLst>
          </p:spPr>
          <p:txBody>
            <a:bodyPr wrap="none" lIns="91414" tIns="45706" rIns="91414" bIns="45706" anchor="ctr"/>
            <a:lstStyle/>
            <a:p>
              <a:pPr defTabSz="1828434" eaLnBrk="1" fontAlgn="auto" hangingPunct="1">
                <a:spcBef>
                  <a:spcPts val="0"/>
                </a:spcBef>
                <a:spcAft>
                  <a:spcPts val="0"/>
                </a:spcAft>
                <a:defRPr/>
              </a:pPr>
              <a:endParaRPr lang="en-US" sz="2701">
                <a:latin typeface="+mn-lt"/>
              </a:endParaRPr>
            </a:p>
          </p:txBody>
        </p:sp>
        <p:sp>
          <p:nvSpPr>
            <p:cNvPr id="32" name="Freeform 3"/>
            <p:cNvSpPr>
              <a:spLocks noChangeArrowheads="1"/>
            </p:cNvSpPr>
            <p:nvPr/>
          </p:nvSpPr>
          <p:spPr bwMode="auto">
            <a:xfrm>
              <a:off x="13687036" y="7382449"/>
              <a:ext cx="2662073" cy="2192952"/>
            </a:xfrm>
            <a:custGeom>
              <a:avLst/>
              <a:gdLst>
                <a:gd name="T0" fmla="*/ 3448 w 5548"/>
                <a:gd name="T1" fmla="*/ 687 h 4573"/>
                <a:gd name="T2" fmla="*/ 3386 w 5548"/>
                <a:gd name="T3" fmla="*/ 133 h 4573"/>
                <a:gd name="T4" fmla="*/ 2777 w 5548"/>
                <a:gd name="T5" fmla="*/ 211 h 4573"/>
                <a:gd name="T6" fmla="*/ 3175 w 5548"/>
                <a:gd name="T7" fmla="*/ 632 h 4573"/>
                <a:gd name="T8" fmla="*/ 3097 w 5548"/>
                <a:gd name="T9" fmla="*/ 749 h 4573"/>
                <a:gd name="T10" fmla="*/ 5165 w 5548"/>
                <a:gd name="T11" fmla="*/ 4572 h 4573"/>
                <a:gd name="T12" fmla="*/ 5250 w 5548"/>
                <a:gd name="T13" fmla="*/ 921 h 4573"/>
                <a:gd name="T14" fmla="*/ 5242 w 5548"/>
                <a:gd name="T15" fmla="*/ 913 h 4573"/>
                <a:gd name="T16" fmla="*/ 5235 w 5548"/>
                <a:gd name="T17" fmla="*/ 913 h 4573"/>
                <a:gd name="T18" fmla="*/ 5235 w 5548"/>
                <a:gd name="T19" fmla="*/ 913 h 4573"/>
                <a:gd name="T20" fmla="*/ 5227 w 5548"/>
                <a:gd name="T21" fmla="*/ 913 h 4573"/>
                <a:gd name="T22" fmla="*/ 5219 w 5548"/>
                <a:gd name="T23" fmla="*/ 913 h 4573"/>
                <a:gd name="T24" fmla="*/ 5219 w 5548"/>
                <a:gd name="T25" fmla="*/ 913 h 4573"/>
                <a:gd name="T26" fmla="*/ 5211 w 5548"/>
                <a:gd name="T27" fmla="*/ 913 h 4573"/>
                <a:gd name="T28" fmla="*/ 5203 w 5548"/>
                <a:gd name="T29" fmla="*/ 913 h 4573"/>
                <a:gd name="T30" fmla="*/ 5196 w 5548"/>
                <a:gd name="T31" fmla="*/ 913 h 4573"/>
                <a:gd name="T32" fmla="*/ 5188 w 5548"/>
                <a:gd name="T33" fmla="*/ 905 h 4573"/>
                <a:gd name="T34" fmla="*/ 5188 w 5548"/>
                <a:gd name="T35" fmla="*/ 905 h 4573"/>
                <a:gd name="T36" fmla="*/ 5180 w 5548"/>
                <a:gd name="T37" fmla="*/ 905 h 4573"/>
                <a:gd name="T38" fmla="*/ 5172 w 5548"/>
                <a:gd name="T39" fmla="*/ 905 h 4573"/>
                <a:gd name="T40" fmla="*/ 5172 w 5548"/>
                <a:gd name="T41" fmla="*/ 905 h 4573"/>
                <a:gd name="T42" fmla="*/ 5165 w 5548"/>
                <a:gd name="T43" fmla="*/ 905 h 4573"/>
                <a:gd name="T44" fmla="*/ 5165 w 5548"/>
                <a:gd name="T45" fmla="*/ 905 h 4573"/>
                <a:gd name="T46" fmla="*/ 3674 w 5548"/>
                <a:gd name="T47" fmla="*/ 905 h 4573"/>
                <a:gd name="T48" fmla="*/ 3448 w 5548"/>
                <a:gd name="T49" fmla="*/ 749 h 4573"/>
                <a:gd name="T50" fmla="*/ 2294 w 5548"/>
                <a:gd name="T51" fmla="*/ 0 h 4573"/>
                <a:gd name="T52" fmla="*/ 2145 w 5548"/>
                <a:gd name="T53" fmla="*/ 632 h 4573"/>
                <a:gd name="T54" fmla="*/ 1950 w 5548"/>
                <a:gd name="T55" fmla="*/ 749 h 4573"/>
                <a:gd name="T56" fmla="*/ 1490 w 5548"/>
                <a:gd name="T57" fmla="*/ 905 h 4573"/>
                <a:gd name="T58" fmla="*/ 382 w 5548"/>
                <a:gd name="T59" fmla="*/ 905 h 4573"/>
                <a:gd name="T60" fmla="*/ 382 w 5548"/>
                <a:gd name="T61" fmla="*/ 905 h 4573"/>
                <a:gd name="T62" fmla="*/ 374 w 5548"/>
                <a:gd name="T63" fmla="*/ 905 h 4573"/>
                <a:gd name="T64" fmla="*/ 367 w 5548"/>
                <a:gd name="T65" fmla="*/ 905 h 4573"/>
                <a:gd name="T66" fmla="*/ 367 w 5548"/>
                <a:gd name="T67" fmla="*/ 905 h 4573"/>
                <a:gd name="T68" fmla="*/ 359 w 5548"/>
                <a:gd name="T69" fmla="*/ 905 h 4573"/>
                <a:gd name="T70" fmla="*/ 351 w 5548"/>
                <a:gd name="T71" fmla="*/ 905 h 4573"/>
                <a:gd name="T72" fmla="*/ 351 w 5548"/>
                <a:gd name="T73" fmla="*/ 913 h 4573"/>
                <a:gd name="T74" fmla="*/ 343 w 5548"/>
                <a:gd name="T75" fmla="*/ 913 h 4573"/>
                <a:gd name="T76" fmla="*/ 335 w 5548"/>
                <a:gd name="T77" fmla="*/ 913 h 4573"/>
                <a:gd name="T78" fmla="*/ 328 w 5548"/>
                <a:gd name="T79" fmla="*/ 913 h 4573"/>
                <a:gd name="T80" fmla="*/ 328 w 5548"/>
                <a:gd name="T81" fmla="*/ 913 h 4573"/>
                <a:gd name="T82" fmla="*/ 320 w 5548"/>
                <a:gd name="T83" fmla="*/ 913 h 4573"/>
                <a:gd name="T84" fmla="*/ 312 w 5548"/>
                <a:gd name="T85" fmla="*/ 913 h 4573"/>
                <a:gd name="T86" fmla="*/ 312 w 5548"/>
                <a:gd name="T87" fmla="*/ 913 h 4573"/>
                <a:gd name="T88" fmla="*/ 304 w 5548"/>
                <a:gd name="T89" fmla="*/ 913 h 4573"/>
                <a:gd name="T90" fmla="*/ 296 w 5548"/>
                <a:gd name="T91" fmla="*/ 921 h 4573"/>
                <a:gd name="T92" fmla="*/ 0 w 5548"/>
                <a:gd name="T93" fmla="*/ 1295 h 4573"/>
                <a:gd name="T94" fmla="*/ 2777 w 5548"/>
                <a:gd name="T95" fmla="*/ 4572 h 4573"/>
                <a:gd name="T96" fmla="*/ 2450 w 5548"/>
                <a:gd name="T97" fmla="*/ 687 h 4573"/>
                <a:gd name="T98" fmla="*/ 2371 w 5548"/>
                <a:gd name="T99" fmla="*/ 273 h 4573"/>
                <a:gd name="T100" fmla="*/ 2777 w 5548"/>
                <a:gd name="T101" fmla="*/ 0 h 45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548" h="4573">
                  <a:moveTo>
                    <a:pt x="3448" y="749"/>
                  </a:moveTo>
                  <a:lnTo>
                    <a:pt x="3448" y="749"/>
                  </a:lnTo>
                  <a:cubicBezTo>
                    <a:pt x="3448" y="687"/>
                    <a:pt x="3448" y="687"/>
                    <a:pt x="3448" y="687"/>
                  </a:cubicBezTo>
                  <a:cubicBezTo>
                    <a:pt x="3448" y="648"/>
                    <a:pt x="3425" y="632"/>
                    <a:pt x="3401" y="632"/>
                  </a:cubicBezTo>
                  <a:cubicBezTo>
                    <a:pt x="3386" y="632"/>
                    <a:pt x="3386" y="632"/>
                    <a:pt x="3386" y="632"/>
                  </a:cubicBezTo>
                  <a:cubicBezTo>
                    <a:pt x="3386" y="133"/>
                    <a:pt x="3386" y="133"/>
                    <a:pt x="3386" y="133"/>
                  </a:cubicBezTo>
                  <a:cubicBezTo>
                    <a:pt x="3386" y="63"/>
                    <a:pt x="3323" y="0"/>
                    <a:pt x="3253" y="0"/>
                  </a:cubicBezTo>
                  <a:cubicBezTo>
                    <a:pt x="2777" y="0"/>
                    <a:pt x="2777" y="0"/>
                    <a:pt x="2777" y="0"/>
                  </a:cubicBezTo>
                  <a:cubicBezTo>
                    <a:pt x="2777" y="211"/>
                    <a:pt x="2777" y="211"/>
                    <a:pt x="2777" y="211"/>
                  </a:cubicBezTo>
                  <a:cubicBezTo>
                    <a:pt x="3105" y="211"/>
                    <a:pt x="3105" y="211"/>
                    <a:pt x="3105" y="211"/>
                  </a:cubicBezTo>
                  <a:cubicBezTo>
                    <a:pt x="3144" y="211"/>
                    <a:pt x="3175" y="242"/>
                    <a:pt x="3175" y="273"/>
                  </a:cubicBezTo>
                  <a:cubicBezTo>
                    <a:pt x="3175" y="632"/>
                    <a:pt x="3175" y="632"/>
                    <a:pt x="3175" y="632"/>
                  </a:cubicBezTo>
                  <a:cubicBezTo>
                    <a:pt x="3144" y="632"/>
                    <a:pt x="3144" y="632"/>
                    <a:pt x="3144" y="632"/>
                  </a:cubicBezTo>
                  <a:cubicBezTo>
                    <a:pt x="3113" y="632"/>
                    <a:pt x="3097" y="640"/>
                    <a:pt x="3097" y="687"/>
                  </a:cubicBezTo>
                  <a:cubicBezTo>
                    <a:pt x="3097" y="749"/>
                    <a:pt x="3097" y="749"/>
                    <a:pt x="3097" y="749"/>
                  </a:cubicBezTo>
                  <a:cubicBezTo>
                    <a:pt x="2777" y="749"/>
                    <a:pt x="2777" y="749"/>
                    <a:pt x="2777" y="749"/>
                  </a:cubicBezTo>
                  <a:cubicBezTo>
                    <a:pt x="2777" y="4572"/>
                    <a:pt x="2777" y="4572"/>
                    <a:pt x="2777" y="4572"/>
                  </a:cubicBezTo>
                  <a:cubicBezTo>
                    <a:pt x="5165" y="4572"/>
                    <a:pt x="5165" y="4572"/>
                    <a:pt x="5165" y="4572"/>
                  </a:cubicBezTo>
                  <a:cubicBezTo>
                    <a:pt x="5375" y="4572"/>
                    <a:pt x="5547" y="4393"/>
                    <a:pt x="5547" y="4182"/>
                  </a:cubicBezTo>
                  <a:cubicBezTo>
                    <a:pt x="5547" y="1295"/>
                    <a:pt x="5547" y="1295"/>
                    <a:pt x="5547" y="1295"/>
                  </a:cubicBezTo>
                  <a:cubicBezTo>
                    <a:pt x="5547" y="1116"/>
                    <a:pt x="5422" y="960"/>
                    <a:pt x="5250" y="921"/>
                  </a:cubicBezTo>
                  <a:lnTo>
                    <a:pt x="5250" y="921"/>
                  </a:lnTo>
                  <a:lnTo>
                    <a:pt x="5250" y="921"/>
                  </a:lnTo>
                  <a:cubicBezTo>
                    <a:pt x="5242" y="913"/>
                    <a:pt x="5242" y="913"/>
                    <a:pt x="5242" y="913"/>
                  </a:cubicBezTo>
                  <a:lnTo>
                    <a:pt x="5242" y="913"/>
                  </a:lnTo>
                  <a:lnTo>
                    <a:pt x="5242" y="913"/>
                  </a:lnTo>
                  <a:cubicBezTo>
                    <a:pt x="5235" y="913"/>
                    <a:pt x="5235" y="913"/>
                    <a:pt x="5235" y="913"/>
                  </a:cubicBezTo>
                  <a:lnTo>
                    <a:pt x="5235" y="913"/>
                  </a:lnTo>
                  <a:lnTo>
                    <a:pt x="5235" y="913"/>
                  </a:lnTo>
                  <a:lnTo>
                    <a:pt x="5235" y="913"/>
                  </a:lnTo>
                  <a:cubicBezTo>
                    <a:pt x="5227" y="913"/>
                    <a:pt x="5227" y="913"/>
                    <a:pt x="5227" y="913"/>
                  </a:cubicBezTo>
                  <a:lnTo>
                    <a:pt x="5227" y="913"/>
                  </a:lnTo>
                  <a:lnTo>
                    <a:pt x="5227" y="913"/>
                  </a:lnTo>
                  <a:lnTo>
                    <a:pt x="5227" y="913"/>
                  </a:lnTo>
                  <a:lnTo>
                    <a:pt x="5227" y="913"/>
                  </a:lnTo>
                  <a:cubicBezTo>
                    <a:pt x="5219" y="913"/>
                    <a:pt x="5219" y="913"/>
                    <a:pt x="5219" y="913"/>
                  </a:cubicBezTo>
                  <a:lnTo>
                    <a:pt x="5219" y="913"/>
                  </a:lnTo>
                  <a:lnTo>
                    <a:pt x="5219" y="913"/>
                  </a:lnTo>
                  <a:lnTo>
                    <a:pt x="5219" y="913"/>
                  </a:lnTo>
                  <a:cubicBezTo>
                    <a:pt x="5211" y="913"/>
                    <a:pt x="5211" y="913"/>
                    <a:pt x="5211" y="913"/>
                  </a:cubicBezTo>
                  <a:lnTo>
                    <a:pt x="5211" y="913"/>
                  </a:lnTo>
                  <a:lnTo>
                    <a:pt x="5211" y="913"/>
                  </a:lnTo>
                  <a:lnTo>
                    <a:pt x="5211" y="913"/>
                  </a:lnTo>
                  <a:cubicBezTo>
                    <a:pt x="5203" y="913"/>
                    <a:pt x="5203" y="913"/>
                    <a:pt x="5203" y="913"/>
                  </a:cubicBezTo>
                  <a:lnTo>
                    <a:pt x="5203" y="913"/>
                  </a:lnTo>
                  <a:lnTo>
                    <a:pt x="5203" y="913"/>
                  </a:lnTo>
                  <a:cubicBezTo>
                    <a:pt x="5196" y="913"/>
                    <a:pt x="5196" y="913"/>
                    <a:pt x="5196" y="913"/>
                  </a:cubicBezTo>
                  <a:lnTo>
                    <a:pt x="5196" y="913"/>
                  </a:lnTo>
                  <a:cubicBezTo>
                    <a:pt x="5196" y="905"/>
                    <a:pt x="5196" y="905"/>
                    <a:pt x="5196" y="905"/>
                  </a:cubicBezTo>
                  <a:lnTo>
                    <a:pt x="5196" y="905"/>
                  </a:lnTo>
                  <a:cubicBezTo>
                    <a:pt x="5188" y="905"/>
                    <a:pt x="5188" y="905"/>
                    <a:pt x="5188" y="905"/>
                  </a:cubicBezTo>
                  <a:lnTo>
                    <a:pt x="5188" y="905"/>
                  </a:lnTo>
                  <a:lnTo>
                    <a:pt x="5188" y="905"/>
                  </a:lnTo>
                  <a:lnTo>
                    <a:pt x="5188" y="905"/>
                  </a:lnTo>
                  <a:cubicBezTo>
                    <a:pt x="5180" y="905"/>
                    <a:pt x="5180" y="905"/>
                    <a:pt x="5180" y="905"/>
                  </a:cubicBezTo>
                  <a:lnTo>
                    <a:pt x="5180" y="905"/>
                  </a:lnTo>
                  <a:lnTo>
                    <a:pt x="5180" y="905"/>
                  </a:lnTo>
                  <a:lnTo>
                    <a:pt x="5180" y="905"/>
                  </a:lnTo>
                  <a:lnTo>
                    <a:pt x="5180" y="905"/>
                  </a:lnTo>
                  <a:cubicBezTo>
                    <a:pt x="5172" y="905"/>
                    <a:pt x="5172" y="905"/>
                    <a:pt x="5172" y="905"/>
                  </a:cubicBezTo>
                  <a:lnTo>
                    <a:pt x="5172" y="905"/>
                  </a:lnTo>
                  <a:lnTo>
                    <a:pt x="5172" y="905"/>
                  </a:lnTo>
                  <a:lnTo>
                    <a:pt x="5172" y="905"/>
                  </a:lnTo>
                  <a:lnTo>
                    <a:pt x="5172" y="905"/>
                  </a:lnTo>
                  <a:lnTo>
                    <a:pt x="5172" y="905"/>
                  </a:lnTo>
                  <a:cubicBezTo>
                    <a:pt x="5165" y="905"/>
                    <a:pt x="5165" y="905"/>
                    <a:pt x="5165" y="905"/>
                  </a:cubicBezTo>
                  <a:lnTo>
                    <a:pt x="5165" y="905"/>
                  </a:lnTo>
                  <a:lnTo>
                    <a:pt x="5165" y="905"/>
                  </a:lnTo>
                  <a:lnTo>
                    <a:pt x="5165" y="905"/>
                  </a:lnTo>
                  <a:cubicBezTo>
                    <a:pt x="4174" y="905"/>
                    <a:pt x="4174" y="905"/>
                    <a:pt x="4174" y="905"/>
                  </a:cubicBezTo>
                  <a:cubicBezTo>
                    <a:pt x="4057" y="905"/>
                    <a:pt x="4057" y="905"/>
                    <a:pt x="4057" y="905"/>
                  </a:cubicBezTo>
                  <a:cubicBezTo>
                    <a:pt x="3674" y="905"/>
                    <a:pt x="3674" y="905"/>
                    <a:pt x="3674" y="905"/>
                  </a:cubicBezTo>
                  <a:cubicBezTo>
                    <a:pt x="3674" y="835"/>
                    <a:pt x="3674" y="835"/>
                    <a:pt x="3674" y="835"/>
                  </a:cubicBezTo>
                  <a:cubicBezTo>
                    <a:pt x="3674" y="788"/>
                    <a:pt x="3635" y="749"/>
                    <a:pt x="3596" y="749"/>
                  </a:cubicBezTo>
                  <a:lnTo>
                    <a:pt x="3448" y="749"/>
                  </a:lnTo>
                  <a:close/>
                  <a:moveTo>
                    <a:pt x="2777" y="0"/>
                  </a:moveTo>
                  <a:lnTo>
                    <a:pt x="2777" y="0"/>
                  </a:lnTo>
                  <a:cubicBezTo>
                    <a:pt x="2294" y="0"/>
                    <a:pt x="2294" y="0"/>
                    <a:pt x="2294" y="0"/>
                  </a:cubicBezTo>
                  <a:cubicBezTo>
                    <a:pt x="2223" y="0"/>
                    <a:pt x="2161" y="63"/>
                    <a:pt x="2161" y="133"/>
                  </a:cubicBezTo>
                  <a:cubicBezTo>
                    <a:pt x="2161" y="632"/>
                    <a:pt x="2161" y="632"/>
                    <a:pt x="2161" y="632"/>
                  </a:cubicBezTo>
                  <a:cubicBezTo>
                    <a:pt x="2145" y="632"/>
                    <a:pt x="2145" y="632"/>
                    <a:pt x="2145" y="632"/>
                  </a:cubicBezTo>
                  <a:cubicBezTo>
                    <a:pt x="2114" y="632"/>
                    <a:pt x="2098" y="640"/>
                    <a:pt x="2098" y="687"/>
                  </a:cubicBezTo>
                  <a:cubicBezTo>
                    <a:pt x="2098" y="749"/>
                    <a:pt x="2098" y="749"/>
                    <a:pt x="2098" y="749"/>
                  </a:cubicBezTo>
                  <a:cubicBezTo>
                    <a:pt x="1950" y="749"/>
                    <a:pt x="1950" y="749"/>
                    <a:pt x="1950" y="749"/>
                  </a:cubicBezTo>
                  <a:cubicBezTo>
                    <a:pt x="1911" y="749"/>
                    <a:pt x="1872" y="780"/>
                    <a:pt x="1872" y="835"/>
                  </a:cubicBezTo>
                  <a:cubicBezTo>
                    <a:pt x="1872" y="905"/>
                    <a:pt x="1872" y="905"/>
                    <a:pt x="1872" y="905"/>
                  </a:cubicBezTo>
                  <a:cubicBezTo>
                    <a:pt x="1490" y="905"/>
                    <a:pt x="1490" y="905"/>
                    <a:pt x="1490" y="905"/>
                  </a:cubicBezTo>
                  <a:cubicBezTo>
                    <a:pt x="1373" y="905"/>
                    <a:pt x="1373" y="905"/>
                    <a:pt x="1373" y="905"/>
                  </a:cubicBezTo>
                  <a:cubicBezTo>
                    <a:pt x="382" y="905"/>
                    <a:pt x="382" y="905"/>
                    <a:pt x="382" y="905"/>
                  </a:cubicBezTo>
                  <a:lnTo>
                    <a:pt x="382" y="905"/>
                  </a:lnTo>
                  <a:lnTo>
                    <a:pt x="382" y="905"/>
                  </a:lnTo>
                  <a:lnTo>
                    <a:pt x="382" y="905"/>
                  </a:lnTo>
                  <a:lnTo>
                    <a:pt x="382" y="905"/>
                  </a:lnTo>
                  <a:cubicBezTo>
                    <a:pt x="374" y="905"/>
                    <a:pt x="374" y="905"/>
                    <a:pt x="374" y="905"/>
                  </a:cubicBezTo>
                  <a:lnTo>
                    <a:pt x="374" y="905"/>
                  </a:lnTo>
                  <a:lnTo>
                    <a:pt x="374" y="905"/>
                  </a:lnTo>
                  <a:lnTo>
                    <a:pt x="374" y="905"/>
                  </a:lnTo>
                  <a:lnTo>
                    <a:pt x="374" y="905"/>
                  </a:lnTo>
                  <a:cubicBezTo>
                    <a:pt x="367" y="905"/>
                    <a:pt x="367" y="905"/>
                    <a:pt x="367" y="905"/>
                  </a:cubicBezTo>
                  <a:lnTo>
                    <a:pt x="367" y="905"/>
                  </a:lnTo>
                  <a:lnTo>
                    <a:pt x="367" y="905"/>
                  </a:lnTo>
                  <a:lnTo>
                    <a:pt x="367" y="905"/>
                  </a:lnTo>
                  <a:lnTo>
                    <a:pt x="367" y="905"/>
                  </a:lnTo>
                  <a:cubicBezTo>
                    <a:pt x="359" y="905"/>
                    <a:pt x="359" y="905"/>
                    <a:pt x="359" y="905"/>
                  </a:cubicBezTo>
                  <a:lnTo>
                    <a:pt x="359" y="905"/>
                  </a:lnTo>
                  <a:lnTo>
                    <a:pt x="359" y="905"/>
                  </a:lnTo>
                  <a:lnTo>
                    <a:pt x="359" y="905"/>
                  </a:lnTo>
                  <a:cubicBezTo>
                    <a:pt x="351" y="905"/>
                    <a:pt x="351" y="905"/>
                    <a:pt x="351" y="905"/>
                  </a:cubicBezTo>
                  <a:lnTo>
                    <a:pt x="351" y="905"/>
                  </a:lnTo>
                  <a:cubicBezTo>
                    <a:pt x="351" y="913"/>
                    <a:pt x="351" y="913"/>
                    <a:pt x="351" y="913"/>
                  </a:cubicBezTo>
                  <a:lnTo>
                    <a:pt x="351" y="913"/>
                  </a:lnTo>
                  <a:cubicBezTo>
                    <a:pt x="343" y="913"/>
                    <a:pt x="343" y="913"/>
                    <a:pt x="343" y="913"/>
                  </a:cubicBezTo>
                  <a:lnTo>
                    <a:pt x="343" y="913"/>
                  </a:lnTo>
                  <a:lnTo>
                    <a:pt x="343" y="913"/>
                  </a:lnTo>
                  <a:lnTo>
                    <a:pt x="343" y="913"/>
                  </a:lnTo>
                  <a:cubicBezTo>
                    <a:pt x="335" y="913"/>
                    <a:pt x="335" y="913"/>
                    <a:pt x="335" y="913"/>
                  </a:cubicBezTo>
                  <a:lnTo>
                    <a:pt x="335" y="913"/>
                  </a:lnTo>
                  <a:lnTo>
                    <a:pt x="335" y="913"/>
                  </a:lnTo>
                  <a:lnTo>
                    <a:pt x="335" y="913"/>
                  </a:lnTo>
                  <a:cubicBezTo>
                    <a:pt x="328" y="913"/>
                    <a:pt x="328" y="913"/>
                    <a:pt x="328" y="913"/>
                  </a:cubicBezTo>
                  <a:lnTo>
                    <a:pt x="328" y="913"/>
                  </a:lnTo>
                  <a:lnTo>
                    <a:pt x="328" y="913"/>
                  </a:lnTo>
                  <a:lnTo>
                    <a:pt x="328" y="913"/>
                  </a:lnTo>
                  <a:lnTo>
                    <a:pt x="328" y="913"/>
                  </a:lnTo>
                  <a:cubicBezTo>
                    <a:pt x="320" y="913"/>
                    <a:pt x="320" y="913"/>
                    <a:pt x="320" y="913"/>
                  </a:cubicBezTo>
                  <a:lnTo>
                    <a:pt x="320" y="913"/>
                  </a:lnTo>
                  <a:lnTo>
                    <a:pt x="320" y="913"/>
                  </a:lnTo>
                  <a:lnTo>
                    <a:pt x="320" y="913"/>
                  </a:lnTo>
                  <a:cubicBezTo>
                    <a:pt x="312" y="913"/>
                    <a:pt x="312" y="913"/>
                    <a:pt x="312" y="913"/>
                  </a:cubicBezTo>
                  <a:lnTo>
                    <a:pt x="312" y="913"/>
                  </a:lnTo>
                  <a:lnTo>
                    <a:pt x="312" y="913"/>
                  </a:lnTo>
                  <a:lnTo>
                    <a:pt x="312" y="913"/>
                  </a:lnTo>
                  <a:lnTo>
                    <a:pt x="312" y="913"/>
                  </a:lnTo>
                  <a:cubicBezTo>
                    <a:pt x="304" y="913"/>
                    <a:pt x="304" y="913"/>
                    <a:pt x="304" y="913"/>
                  </a:cubicBezTo>
                  <a:lnTo>
                    <a:pt x="304" y="913"/>
                  </a:lnTo>
                  <a:lnTo>
                    <a:pt x="304" y="913"/>
                  </a:lnTo>
                  <a:cubicBezTo>
                    <a:pt x="296" y="921"/>
                    <a:pt x="296" y="921"/>
                    <a:pt x="296" y="921"/>
                  </a:cubicBezTo>
                  <a:lnTo>
                    <a:pt x="296" y="921"/>
                  </a:lnTo>
                  <a:lnTo>
                    <a:pt x="296" y="921"/>
                  </a:lnTo>
                  <a:cubicBezTo>
                    <a:pt x="288" y="921"/>
                    <a:pt x="288" y="921"/>
                    <a:pt x="288" y="921"/>
                  </a:cubicBezTo>
                  <a:cubicBezTo>
                    <a:pt x="125" y="960"/>
                    <a:pt x="0" y="1116"/>
                    <a:pt x="0" y="1295"/>
                  </a:cubicBezTo>
                  <a:cubicBezTo>
                    <a:pt x="0" y="4182"/>
                    <a:pt x="0" y="4182"/>
                    <a:pt x="0" y="4182"/>
                  </a:cubicBezTo>
                  <a:cubicBezTo>
                    <a:pt x="0" y="4393"/>
                    <a:pt x="172" y="4572"/>
                    <a:pt x="382" y="4572"/>
                  </a:cubicBezTo>
                  <a:cubicBezTo>
                    <a:pt x="2777" y="4572"/>
                    <a:pt x="2777" y="4572"/>
                    <a:pt x="2777" y="4572"/>
                  </a:cubicBezTo>
                  <a:cubicBezTo>
                    <a:pt x="2777" y="749"/>
                    <a:pt x="2777" y="749"/>
                    <a:pt x="2777" y="749"/>
                  </a:cubicBezTo>
                  <a:cubicBezTo>
                    <a:pt x="2450" y="749"/>
                    <a:pt x="2450" y="749"/>
                    <a:pt x="2450" y="749"/>
                  </a:cubicBezTo>
                  <a:cubicBezTo>
                    <a:pt x="2450" y="687"/>
                    <a:pt x="2450" y="687"/>
                    <a:pt x="2450" y="687"/>
                  </a:cubicBezTo>
                  <a:cubicBezTo>
                    <a:pt x="2450" y="648"/>
                    <a:pt x="2426" y="632"/>
                    <a:pt x="2403" y="632"/>
                  </a:cubicBezTo>
                  <a:cubicBezTo>
                    <a:pt x="2371" y="632"/>
                    <a:pt x="2371" y="632"/>
                    <a:pt x="2371" y="632"/>
                  </a:cubicBezTo>
                  <a:cubicBezTo>
                    <a:pt x="2371" y="273"/>
                    <a:pt x="2371" y="273"/>
                    <a:pt x="2371" y="273"/>
                  </a:cubicBezTo>
                  <a:cubicBezTo>
                    <a:pt x="2371" y="242"/>
                    <a:pt x="2403" y="211"/>
                    <a:pt x="2442" y="211"/>
                  </a:cubicBezTo>
                  <a:cubicBezTo>
                    <a:pt x="2777" y="211"/>
                    <a:pt x="2777" y="211"/>
                    <a:pt x="2777" y="211"/>
                  </a:cubicBezTo>
                  <a:lnTo>
                    <a:pt x="2777" y="0"/>
                  </a:lnTo>
                  <a:close/>
                </a:path>
              </a:pathLst>
            </a:custGeom>
            <a:grpFill/>
            <a:ln>
              <a:noFill/>
            </a:ln>
            <a:effectLst/>
            <a:extLst>
              <a:ext uri="{91240B29-F687-4f45-9708-019B960494DF}"/>
              <a:ext uri="{AF507438-7753-43e0-B8FC-AC1667EBCBE1}"/>
            </a:extLst>
          </p:spPr>
          <p:txBody>
            <a:bodyPr wrap="none" lIns="91414" tIns="45706" rIns="91414" bIns="45706" anchor="ctr"/>
            <a:lstStyle/>
            <a:p>
              <a:pPr defTabSz="1828434" eaLnBrk="1" fontAlgn="auto" hangingPunct="1">
                <a:spcBef>
                  <a:spcPts val="0"/>
                </a:spcBef>
                <a:spcAft>
                  <a:spcPts val="0"/>
                </a:spcAft>
                <a:defRPr/>
              </a:pPr>
              <a:endParaRPr lang="en-US" sz="2701">
                <a:latin typeface="+mn-lt"/>
              </a:endParaRPr>
            </a:p>
          </p:txBody>
        </p:sp>
        <p:sp>
          <p:nvSpPr>
            <p:cNvPr id="33" name="Freeform 4"/>
            <p:cNvSpPr>
              <a:spLocks noChangeArrowheads="1"/>
            </p:cNvSpPr>
            <p:nvPr/>
          </p:nvSpPr>
          <p:spPr bwMode="auto">
            <a:xfrm>
              <a:off x="7527024" y="6896065"/>
              <a:ext cx="2666305" cy="2188723"/>
            </a:xfrm>
            <a:custGeom>
              <a:avLst/>
              <a:gdLst>
                <a:gd name="T0" fmla="*/ 3448 w 5556"/>
                <a:gd name="T1" fmla="*/ 686 h 4564"/>
                <a:gd name="T2" fmla="*/ 3386 w 5556"/>
                <a:gd name="T3" fmla="*/ 133 h 4564"/>
                <a:gd name="T4" fmla="*/ 2778 w 5556"/>
                <a:gd name="T5" fmla="*/ 211 h 4564"/>
                <a:gd name="T6" fmla="*/ 3176 w 5556"/>
                <a:gd name="T7" fmla="*/ 623 h 4564"/>
                <a:gd name="T8" fmla="*/ 3097 w 5556"/>
                <a:gd name="T9" fmla="*/ 748 h 4564"/>
                <a:gd name="T10" fmla="*/ 5165 w 5556"/>
                <a:gd name="T11" fmla="*/ 4563 h 4564"/>
                <a:gd name="T12" fmla="*/ 5258 w 5556"/>
                <a:gd name="T13" fmla="*/ 912 h 4564"/>
                <a:gd name="T14" fmla="*/ 5251 w 5556"/>
                <a:gd name="T15" fmla="*/ 912 h 4564"/>
                <a:gd name="T16" fmla="*/ 5243 w 5556"/>
                <a:gd name="T17" fmla="*/ 912 h 4564"/>
                <a:gd name="T18" fmla="*/ 5235 w 5556"/>
                <a:gd name="T19" fmla="*/ 912 h 4564"/>
                <a:gd name="T20" fmla="*/ 5227 w 5556"/>
                <a:gd name="T21" fmla="*/ 912 h 4564"/>
                <a:gd name="T22" fmla="*/ 5227 w 5556"/>
                <a:gd name="T23" fmla="*/ 912 h 4564"/>
                <a:gd name="T24" fmla="*/ 5219 w 5556"/>
                <a:gd name="T25" fmla="*/ 912 h 4564"/>
                <a:gd name="T26" fmla="*/ 5212 w 5556"/>
                <a:gd name="T27" fmla="*/ 904 h 4564"/>
                <a:gd name="T28" fmla="*/ 5204 w 5556"/>
                <a:gd name="T29" fmla="*/ 904 h 4564"/>
                <a:gd name="T30" fmla="*/ 5196 w 5556"/>
                <a:gd name="T31" fmla="*/ 904 h 4564"/>
                <a:gd name="T32" fmla="*/ 5196 w 5556"/>
                <a:gd name="T33" fmla="*/ 904 h 4564"/>
                <a:gd name="T34" fmla="*/ 5188 w 5556"/>
                <a:gd name="T35" fmla="*/ 904 h 4564"/>
                <a:gd name="T36" fmla="*/ 5181 w 5556"/>
                <a:gd name="T37" fmla="*/ 904 h 4564"/>
                <a:gd name="T38" fmla="*/ 5181 w 5556"/>
                <a:gd name="T39" fmla="*/ 904 h 4564"/>
                <a:gd name="T40" fmla="*/ 5173 w 5556"/>
                <a:gd name="T41" fmla="*/ 904 h 4564"/>
                <a:gd name="T42" fmla="*/ 5165 w 5556"/>
                <a:gd name="T43" fmla="*/ 904 h 4564"/>
                <a:gd name="T44" fmla="*/ 5165 w 5556"/>
                <a:gd name="T45" fmla="*/ 904 h 4564"/>
                <a:gd name="T46" fmla="*/ 3675 w 5556"/>
                <a:gd name="T47" fmla="*/ 904 h 4564"/>
                <a:gd name="T48" fmla="*/ 3448 w 5556"/>
                <a:gd name="T49" fmla="*/ 748 h 4564"/>
                <a:gd name="T50" fmla="*/ 2294 w 5556"/>
                <a:gd name="T51" fmla="*/ 0 h 4564"/>
                <a:gd name="T52" fmla="*/ 2146 w 5556"/>
                <a:gd name="T53" fmla="*/ 623 h 4564"/>
                <a:gd name="T54" fmla="*/ 1959 w 5556"/>
                <a:gd name="T55" fmla="*/ 748 h 4564"/>
                <a:gd name="T56" fmla="*/ 1498 w 5556"/>
                <a:gd name="T57" fmla="*/ 904 h 4564"/>
                <a:gd name="T58" fmla="*/ 390 w 5556"/>
                <a:gd name="T59" fmla="*/ 904 h 4564"/>
                <a:gd name="T60" fmla="*/ 383 w 5556"/>
                <a:gd name="T61" fmla="*/ 904 h 4564"/>
                <a:gd name="T62" fmla="*/ 375 w 5556"/>
                <a:gd name="T63" fmla="*/ 904 h 4564"/>
                <a:gd name="T64" fmla="*/ 375 w 5556"/>
                <a:gd name="T65" fmla="*/ 904 h 4564"/>
                <a:gd name="T66" fmla="*/ 367 w 5556"/>
                <a:gd name="T67" fmla="*/ 904 h 4564"/>
                <a:gd name="T68" fmla="*/ 359 w 5556"/>
                <a:gd name="T69" fmla="*/ 904 h 4564"/>
                <a:gd name="T70" fmla="*/ 359 w 5556"/>
                <a:gd name="T71" fmla="*/ 904 h 4564"/>
                <a:gd name="T72" fmla="*/ 351 w 5556"/>
                <a:gd name="T73" fmla="*/ 904 h 4564"/>
                <a:gd name="T74" fmla="*/ 344 w 5556"/>
                <a:gd name="T75" fmla="*/ 904 h 4564"/>
                <a:gd name="T76" fmla="*/ 336 w 5556"/>
                <a:gd name="T77" fmla="*/ 904 h 4564"/>
                <a:gd name="T78" fmla="*/ 336 w 5556"/>
                <a:gd name="T79" fmla="*/ 912 h 4564"/>
                <a:gd name="T80" fmla="*/ 328 w 5556"/>
                <a:gd name="T81" fmla="*/ 912 h 4564"/>
                <a:gd name="T82" fmla="*/ 320 w 5556"/>
                <a:gd name="T83" fmla="*/ 912 h 4564"/>
                <a:gd name="T84" fmla="*/ 320 w 5556"/>
                <a:gd name="T85" fmla="*/ 912 h 4564"/>
                <a:gd name="T86" fmla="*/ 312 w 5556"/>
                <a:gd name="T87" fmla="*/ 912 h 4564"/>
                <a:gd name="T88" fmla="*/ 305 w 5556"/>
                <a:gd name="T89" fmla="*/ 912 h 4564"/>
                <a:gd name="T90" fmla="*/ 297 w 5556"/>
                <a:gd name="T91" fmla="*/ 912 h 4564"/>
                <a:gd name="T92" fmla="*/ 0 w 5556"/>
                <a:gd name="T93" fmla="*/ 1294 h 4564"/>
                <a:gd name="T94" fmla="*/ 2778 w 5556"/>
                <a:gd name="T95" fmla="*/ 4563 h 4564"/>
                <a:gd name="T96" fmla="*/ 2450 w 5556"/>
                <a:gd name="T97" fmla="*/ 686 h 4564"/>
                <a:gd name="T98" fmla="*/ 2380 w 5556"/>
                <a:gd name="T99" fmla="*/ 273 h 4564"/>
                <a:gd name="T100" fmla="*/ 2778 w 5556"/>
                <a:gd name="T101" fmla="*/ 0 h 4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556" h="4564">
                  <a:moveTo>
                    <a:pt x="3448" y="748"/>
                  </a:moveTo>
                  <a:lnTo>
                    <a:pt x="3448" y="748"/>
                  </a:lnTo>
                  <a:cubicBezTo>
                    <a:pt x="3448" y="686"/>
                    <a:pt x="3448" y="686"/>
                    <a:pt x="3448" y="686"/>
                  </a:cubicBezTo>
                  <a:cubicBezTo>
                    <a:pt x="3448" y="647"/>
                    <a:pt x="3425" y="623"/>
                    <a:pt x="3402" y="623"/>
                  </a:cubicBezTo>
                  <a:cubicBezTo>
                    <a:pt x="3386" y="623"/>
                    <a:pt x="3386" y="623"/>
                    <a:pt x="3386" y="623"/>
                  </a:cubicBezTo>
                  <a:cubicBezTo>
                    <a:pt x="3386" y="133"/>
                    <a:pt x="3386" y="133"/>
                    <a:pt x="3386" y="133"/>
                  </a:cubicBezTo>
                  <a:cubicBezTo>
                    <a:pt x="3386" y="55"/>
                    <a:pt x="3324" y="0"/>
                    <a:pt x="3253" y="0"/>
                  </a:cubicBezTo>
                  <a:cubicBezTo>
                    <a:pt x="2778" y="0"/>
                    <a:pt x="2778" y="0"/>
                    <a:pt x="2778" y="0"/>
                  </a:cubicBezTo>
                  <a:cubicBezTo>
                    <a:pt x="2778" y="211"/>
                    <a:pt x="2778" y="211"/>
                    <a:pt x="2778" y="211"/>
                  </a:cubicBezTo>
                  <a:cubicBezTo>
                    <a:pt x="3113" y="211"/>
                    <a:pt x="3113" y="211"/>
                    <a:pt x="3113" y="211"/>
                  </a:cubicBezTo>
                  <a:cubicBezTo>
                    <a:pt x="3144" y="211"/>
                    <a:pt x="3176" y="242"/>
                    <a:pt x="3176" y="273"/>
                  </a:cubicBezTo>
                  <a:cubicBezTo>
                    <a:pt x="3176" y="623"/>
                    <a:pt x="3176" y="623"/>
                    <a:pt x="3176" y="623"/>
                  </a:cubicBezTo>
                  <a:cubicBezTo>
                    <a:pt x="3144" y="623"/>
                    <a:pt x="3144" y="623"/>
                    <a:pt x="3144" y="623"/>
                  </a:cubicBezTo>
                  <a:cubicBezTo>
                    <a:pt x="3113" y="623"/>
                    <a:pt x="3097" y="639"/>
                    <a:pt x="3097" y="686"/>
                  </a:cubicBezTo>
                  <a:cubicBezTo>
                    <a:pt x="3097" y="748"/>
                    <a:pt x="3097" y="748"/>
                    <a:pt x="3097" y="748"/>
                  </a:cubicBezTo>
                  <a:cubicBezTo>
                    <a:pt x="2778" y="748"/>
                    <a:pt x="2778" y="748"/>
                    <a:pt x="2778" y="748"/>
                  </a:cubicBezTo>
                  <a:cubicBezTo>
                    <a:pt x="2778" y="4563"/>
                    <a:pt x="2778" y="4563"/>
                    <a:pt x="2778" y="4563"/>
                  </a:cubicBezTo>
                  <a:cubicBezTo>
                    <a:pt x="5165" y="4563"/>
                    <a:pt x="5165" y="4563"/>
                    <a:pt x="5165" y="4563"/>
                  </a:cubicBezTo>
                  <a:cubicBezTo>
                    <a:pt x="5376" y="4563"/>
                    <a:pt x="5555" y="4391"/>
                    <a:pt x="5555" y="4173"/>
                  </a:cubicBezTo>
                  <a:cubicBezTo>
                    <a:pt x="5555" y="1294"/>
                    <a:pt x="5555" y="1294"/>
                    <a:pt x="5555" y="1294"/>
                  </a:cubicBezTo>
                  <a:cubicBezTo>
                    <a:pt x="5555" y="1115"/>
                    <a:pt x="5422" y="959"/>
                    <a:pt x="5258" y="912"/>
                  </a:cubicBezTo>
                  <a:cubicBezTo>
                    <a:pt x="5251" y="912"/>
                    <a:pt x="5251" y="912"/>
                    <a:pt x="5251" y="912"/>
                  </a:cubicBezTo>
                  <a:lnTo>
                    <a:pt x="5251" y="912"/>
                  </a:lnTo>
                  <a:lnTo>
                    <a:pt x="5251" y="912"/>
                  </a:lnTo>
                  <a:cubicBezTo>
                    <a:pt x="5243" y="912"/>
                    <a:pt x="5243" y="912"/>
                    <a:pt x="5243" y="912"/>
                  </a:cubicBezTo>
                  <a:lnTo>
                    <a:pt x="5243" y="912"/>
                  </a:lnTo>
                  <a:lnTo>
                    <a:pt x="5243" y="912"/>
                  </a:lnTo>
                  <a:cubicBezTo>
                    <a:pt x="5235" y="912"/>
                    <a:pt x="5235" y="912"/>
                    <a:pt x="5235" y="912"/>
                  </a:cubicBezTo>
                  <a:lnTo>
                    <a:pt x="5235" y="912"/>
                  </a:lnTo>
                  <a:lnTo>
                    <a:pt x="5235" y="912"/>
                  </a:lnTo>
                  <a:lnTo>
                    <a:pt x="5235" y="912"/>
                  </a:lnTo>
                  <a:cubicBezTo>
                    <a:pt x="5227" y="912"/>
                    <a:pt x="5227" y="912"/>
                    <a:pt x="5227" y="912"/>
                  </a:cubicBezTo>
                  <a:lnTo>
                    <a:pt x="5227" y="912"/>
                  </a:lnTo>
                  <a:lnTo>
                    <a:pt x="5227" y="912"/>
                  </a:lnTo>
                  <a:lnTo>
                    <a:pt x="5227" y="912"/>
                  </a:lnTo>
                  <a:lnTo>
                    <a:pt x="5227" y="912"/>
                  </a:lnTo>
                  <a:cubicBezTo>
                    <a:pt x="5219" y="912"/>
                    <a:pt x="5219" y="912"/>
                    <a:pt x="5219" y="912"/>
                  </a:cubicBezTo>
                  <a:lnTo>
                    <a:pt x="5219" y="912"/>
                  </a:lnTo>
                  <a:lnTo>
                    <a:pt x="5219" y="912"/>
                  </a:lnTo>
                  <a:lnTo>
                    <a:pt x="5219" y="912"/>
                  </a:lnTo>
                  <a:lnTo>
                    <a:pt x="5219" y="912"/>
                  </a:lnTo>
                  <a:cubicBezTo>
                    <a:pt x="5212" y="904"/>
                    <a:pt x="5212" y="904"/>
                    <a:pt x="5212" y="904"/>
                  </a:cubicBezTo>
                  <a:lnTo>
                    <a:pt x="5212" y="904"/>
                  </a:lnTo>
                  <a:lnTo>
                    <a:pt x="5212" y="904"/>
                  </a:lnTo>
                  <a:cubicBezTo>
                    <a:pt x="5204" y="904"/>
                    <a:pt x="5204" y="904"/>
                    <a:pt x="5204" y="904"/>
                  </a:cubicBezTo>
                  <a:lnTo>
                    <a:pt x="5204" y="904"/>
                  </a:lnTo>
                  <a:lnTo>
                    <a:pt x="5204" y="904"/>
                  </a:lnTo>
                  <a:cubicBezTo>
                    <a:pt x="5196" y="904"/>
                    <a:pt x="5196" y="904"/>
                    <a:pt x="5196" y="904"/>
                  </a:cubicBezTo>
                  <a:lnTo>
                    <a:pt x="5196" y="904"/>
                  </a:lnTo>
                  <a:lnTo>
                    <a:pt x="5196" y="904"/>
                  </a:lnTo>
                  <a:lnTo>
                    <a:pt x="5196" y="904"/>
                  </a:lnTo>
                  <a:cubicBezTo>
                    <a:pt x="5188" y="904"/>
                    <a:pt x="5188" y="904"/>
                    <a:pt x="5188" y="904"/>
                  </a:cubicBezTo>
                  <a:lnTo>
                    <a:pt x="5188" y="904"/>
                  </a:lnTo>
                  <a:lnTo>
                    <a:pt x="5188" y="904"/>
                  </a:lnTo>
                  <a:lnTo>
                    <a:pt x="5188" y="904"/>
                  </a:lnTo>
                  <a:cubicBezTo>
                    <a:pt x="5181" y="904"/>
                    <a:pt x="5181" y="904"/>
                    <a:pt x="5181" y="904"/>
                  </a:cubicBezTo>
                  <a:lnTo>
                    <a:pt x="5181" y="904"/>
                  </a:lnTo>
                  <a:lnTo>
                    <a:pt x="5181" y="904"/>
                  </a:lnTo>
                  <a:lnTo>
                    <a:pt x="5181" y="904"/>
                  </a:lnTo>
                  <a:lnTo>
                    <a:pt x="5181" y="904"/>
                  </a:lnTo>
                  <a:cubicBezTo>
                    <a:pt x="5173" y="904"/>
                    <a:pt x="5173" y="904"/>
                    <a:pt x="5173" y="904"/>
                  </a:cubicBezTo>
                  <a:lnTo>
                    <a:pt x="5173" y="904"/>
                  </a:lnTo>
                  <a:lnTo>
                    <a:pt x="5173" y="904"/>
                  </a:lnTo>
                  <a:lnTo>
                    <a:pt x="5173" y="904"/>
                  </a:lnTo>
                  <a:lnTo>
                    <a:pt x="5173" y="904"/>
                  </a:lnTo>
                  <a:cubicBezTo>
                    <a:pt x="5165" y="904"/>
                    <a:pt x="5165" y="904"/>
                    <a:pt x="5165" y="904"/>
                  </a:cubicBezTo>
                  <a:lnTo>
                    <a:pt x="5165" y="904"/>
                  </a:lnTo>
                  <a:lnTo>
                    <a:pt x="5165" y="904"/>
                  </a:lnTo>
                  <a:lnTo>
                    <a:pt x="5165" y="904"/>
                  </a:lnTo>
                  <a:cubicBezTo>
                    <a:pt x="4174" y="904"/>
                    <a:pt x="4174" y="904"/>
                    <a:pt x="4174" y="904"/>
                  </a:cubicBezTo>
                  <a:cubicBezTo>
                    <a:pt x="4057" y="904"/>
                    <a:pt x="4057" y="904"/>
                    <a:pt x="4057" y="904"/>
                  </a:cubicBezTo>
                  <a:cubicBezTo>
                    <a:pt x="3675" y="904"/>
                    <a:pt x="3675" y="904"/>
                    <a:pt x="3675" y="904"/>
                  </a:cubicBezTo>
                  <a:cubicBezTo>
                    <a:pt x="3675" y="834"/>
                    <a:pt x="3675" y="834"/>
                    <a:pt x="3675" y="834"/>
                  </a:cubicBezTo>
                  <a:cubicBezTo>
                    <a:pt x="3675" y="787"/>
                    <a:pt x="3643" y="748"/>
                    <a:pt x="3597" y="748"/>
                  </a:cubicBezTo>
                  <a:lnTo>
                    <a:pt x="3448" y="748"/>
                  </a:lnTo>
                  <a:close/>
                  <a:moveTo>
                    <a:pt x="2778" y="0"/>
                  </a:moveTo>
                  <a:lnTo>
                    <a:pt x="2778" y="0"/>
                  </a:lnTo>
                  <a:cubicBezTo>
                    <a:pt x="2294" y="0"/>
                    <a:pt x="2294" y="0"/>
                    <a:pt x="2294" y="0"/>
                  </a:cubicBezTo>
                  <a:cubicBezTo>
                    <a:pt x="2224" y="0"/>
                    <a:pt x="2169" y="55"/>
                    <a:pt x="2169" y="133"/>
                  </a:cubicBezTo>
                  <a:cubicBezTo>
                    <a:pt x="2169" y="623"/>
                    <a:pt x="2169" y="623"/>
                    <a:pt x="2169" y="623"/>
                  </a:cubicBezTo>
                  <a:cubicBezTo>
                    <a:pt x="2146" y="623"/>
                    <a:pt x="2146" y="623"/>
                    <a:pt x="2146" y="623"/>
                  </a:cubicBezTo>
                  <a:cubicBezTo>
                    <a:pt x="2115" y="623"/>
                    <a:pt x="2099" y="639"/>
                    <a:pt x="2099" y="686"/>
                  </a:cubicBezTo>
                  <a:cubicBezTo>
                    <a:pt x="2099" y="748"/>
                    <a:pt x="2099" y="748"/>
                    <a:pt x="2099" y="748"/>
                  </a:cubicBezTo>
                  <a:cubicBezTo>
                    <a:pt x="1959" y="748"/>
                    <a:pt x="1959" y="748"/>
                    <a:pt x="1959" y="748"/>
                  </a:cubicBezTo>
                  <a:cubicBezTo>
                    <a:pt x="1912" y="748"/>
                    <a:pt x="1873" y="779"/>
                    <a:pt x="1873" y="834"/>
                  </a:cubicBezTo>
                  <a:cubicBezTo>
                    <a:pt x="1873" y="904"/>
                    <a:pt x="1873" y="904"/>
                    <a:pt x="1873" y="904"/>
                  </a:cubicBezTo>
                  <a:cubicBezTo>
                    <a:pt x="1498" y="904"/>
                    <a:pt x="1498" y="904"/>
                    <a:pt x="1498" y="904"/>
                  </a:cubicBezTo>
                  <a:cubicBezTo>
                    <a:pt x="1373" y="904"/>
                    <a:pt x="1373" y="904"/>
                    <a:pt x="1373" y="904"/>
                  </a:cubicBezTo>
                  <a:cubicBezTo>
                    <a:pt x="390" y="904"/>
                    <a:pt x="390" y="904"/>
                    <a:pt x="390" y="904"/>
                  </a:cubicBezTo>
                  <a:lnTo>
                    <a:pt x="390" y="904"/>
                  </a:lnTo>
                  <a:cubicBezTo>
                    <a:pt x="383" y="904"/>
                    <a:pt x="383" y="904"/>
                    <a:pt x="383" y="904"/>
                  </a:cubicBezTo>
                  <a:lnTo>
                    <a:pt x="383" y="904"/>
                  </a:lnTo>
                  <a:lnTo>
                    <a:pt x="383" y="904"/>
                  </a:lnTo>
                  <a:lnTo>
                    <a:pt x="383" y="904"/>
                  </a:lnTo>
                  <a:cubicBezTo>
                    <a:pt x="375" y="904"/>
                    <a:pt x="375" y="904"/>
                    <a:pt x="375" y="904"/>
                  </a:cubicBezTo>
                  <a:lnTo>
                    <a:pt x="375" y="904"/>
                  </a:lnTo>
                  <a:lnTo>
                    <a:pt x="375" y="904"/>
                  </a:lnTo>
                  <a:lnTo>
                    <a:pt x="375" y="904"/>
                  </a:lnTo>
                  <a:lnTo>
                    <a:pt x="375" y="904"/>
                  </a:lnTo>
                  <a:cubicBezTo>
                    <a:pt x="367" y="904"/>
                    <a:pt x="367" y="904"/>
                    <a:pt x="367" y="904"/>
                  </a:cubicBezTo>
                  <a:lnTo>
                    <a:pt x="367" y="904"/>
                  </a:lnTo>
                  <a:lnTo>
                    <a:pt x="367" y="904"/>
                  </a:lnTo>
                  <a:lnTo>
                    <a:pt x="367" y="904"/>
                  </a:lnTo>
                  <a:lnTo>
                    <a:pt x="367" y="904"/>
                  </a:lnTo>
                  <a:cubicBezTo>
                    <a:pt x="359" y="904"/>
                    <a:pt x="359" y="904"/>
                    <a:pt x="359" y="904"/>
                  </a:cubicBezTo>
                  <a:lnTo>
                    <a:pt x="359" y="904"/>
                  </a:lnTo>
                  <a:lnTo>
                    <a:pt x="359" y="904"/>
                  </a:lnTo>
                  <a:lnTo>
                    <a:pt x="359" y="904"/>
                  </a:lnTo>
                  <a:cubicBezTo>
                    <a:pt x="351" y="904"/>
                    <a:pt x="351" y="904"/>
                    <a:pt x="351" y="904"/>
                  </a:cubicBezTo>
                  <a:lnTo>
                    <a:pt x="351" y="904"/>
                  </a:lnTo>
                  <a:lnTo>
                    <a:pt x="351" y="904"/>
                  </a:lnTo>
                  <a:lnTo>
                    <a:pt x="351" y="904"/>
                  </a:lnTo>
                  <a:cubicBezTo>
                    <a:pt x="344" y="904"/>
                    <a:pt x="344" y="904"/>
                    <a:pt x="344" y="904"/>
                  </a:cubicBezTo>
                  <a:lnTo>
                    <a:pt x="344" y="904"/>
                  </a:lnTo>
                  <a:lnTo>
                    <a:pt x="344" y="904"/>
                  </a:lnTo>
                  <a:lnTo>
                    <a:pt x="344" y="904"/>
                  </a:lnTo>
                  <a:cubicBezTo>
                    <a:pt x="336" y="904"/>
                    <a:pt x="336" y="904"/>
                    <a:pt x="336" y="904"/>
                  </a:cubicBezTo>
                  <a:cubicBezTo>
                    <a:pt x="336" y="912"/>
                    <a:pt x="336" y="912"/>
                    <a:pt x="336" y="912"/>
                  </a:cubicBezTo>
                  <a:lnTo>
                    <a:pt x="336" y="912"/>
                  </a:lnTo>
                  <a:lnTo>
                    <a:pt x="336" y="912"/>
                  </a:lnTo>
                  <a:cubicBezTo>
                    <a:pt x="328" y="912"/>
                    <a:pt x="328" y="912"/>
                    <a:pt x="328" y="912"/>
                  </a:cubicBezTo>
                  <a:lnTo>
                    <a:pt x="328" y="912"/>
                  </a:lnTo>
                  <a:lnTo>
                    <a:pt x="328" y="912"/>
                  </a:lnTo>
                  <a:lnTo>
                    <a:pt x="328" y="912"/>
                  </a:lnTo>
                  <a:lnTo>
                    <a:pt x="328" y="912"/>
                  </a:lnTo>
                  <a:cubicBezTo>
                    <a:pt x="320" y="912"/>
                    <a:pt x="320" y="912"/>
                    <a:pt x="320" y="912"/>
                  </a:cubicBezTo>
                  <a:lnTo>
                    <a:pt x="320" y="912"/>
                  </a:lnTo>
                  <a:lnTo>
                    <a:pt x="320" y="912"/>
                  </a:lnTo>
                  <a:lnTo>
                    <a:pt x="320" y="912"/>
                  </a:lnTo>
                  <a:lnTo>
                    <a:pt x="320" y="912"/>
                  </a:lnTo>
                  <a:cubicBezTo>
                    <a:pt x="312" y="912"/>
                    <a:pt x="312" y="912"/>
                    <a:pt x="312" y="912"/>
                  </a:cubicBezTo>
                  <a:lnTo>
                    <a:pt x="312" y="912"/>
                  </a:lnTo>
                  <a:lnTo>
                    <a:pt x="312" y="912"/>
                  </a:lnTo>
                  <a:cubicBezTo>
                    <a:pt x="305" y="912"/>
                    <a:pt x="305" y="912"/>
                    <a:pt x="305" y="912"/>
                  </a:cubicBezTo>
                  <a:lnTo>
                    <a:pt x="305" y="912"/>
                  </a:lnTo>
                  <a:lnTo>
                    <a:pt x="305" y="912"/>
                  </a:lnTo>
                  <a:lnTo>
                    <a:pt x="305" y="912"/>
                  </a:lnTo>
                  <a:cubicBezTo>
                    <a:pt x="297" y="912"/>
                    <a:pt x="297" y="912"/>
                    <a:pt x="297" y="912"/>
                  </a:cubicBezTo>
                  <a:lnTo>
                    <a:pt x="297" y="912"/>
                  </a:lnTo>
                  <a:cubicBezTo>
                    <a:pt x="297" y="920"/>
                    <a:pt x="297" y="920"/>
                    <a:pt x="297" y="920"/>
                  </a:cubicBezTo>
                  <a:cubicBezTo>
                    <a:pt x="125" y="959"/>
                    <a:pt x="0" y="1115"/>
                    <a:pt x="0" y="1294"/>
                  </a:cubicBezTo>
                  <a:cubicBezTo>
                    <a:pt x="0" y="4173"/>
                    <a:pt x="0" y="4173"/>
                    <a:pt x="0" y="4173"/>
                  </a:cubicBezTo>
                  <a:cubicBezTo>
                    <a:pt x="0" y="4391"/>
                    <a:pt x="172" y="4563"/>
                    <a:pt x="390" y="4563"/>
                  </a:cubicBezTo>
                  <a:cubicBezTo>
                    <a:pt x="2778" y="4563"/>
                    <a:pt x="2778" y="4563"/>
                    <a:pt x="2778" y="4563"/>
                  </a:cubicBezTo>
                  <a:cubicBezTo>
                    <a:pt x="2778" y="748"/>
                    <a:pt x="2778" y="748"/>
                    <a:pt x="2778" y="748"/>
                  </a:cubicBezTo>
                  <a:cubicBezTo>
                    <a:pt x="2450" y="748"/>
                    <a:pt x="2450" y="748"/>
                    <a:pt x="2450" y="748"/>
                  </a:cubicBezTo>
                  <a:cubicBezTo>
                    <a:pt x="2450" y="686"/>
                    <a:pt x="2450" y="686"/>
                    <a:pt x="2450" y="686"/>
                  </a:cubicBezTo>
                  <a:cubicBezTo>
                    <a:pt x="2450" y="647"/>
                    <a:pt x="2427" y="623"/>
                    <a:pt x="2403" y="623"/>
                  </a:cubicBezTo>
                  <a:cubicBezTo>
                    <a:pt x="2380" y="623"/>
                    <a:pt x="2380" y="623"/>
                    <a:pt x="2380" y="623"/>
                  </a:cubicBezTo>
                  <a:cubicBezTo>
                    <a:pt x="2380" y="273"/>
                    <a:pt x="2380" y="273"/>
                    <a:pt x="2380" y="273"/>
                  </a:cubicBezTo>
                  <a:cubicBezTo>
                    <a:pt x="2380" y="242"/>
                    <a:pt x="2403" y="211"/>
                    <a:pt x="2442" y="211"/>
                  </a:cubicBezTo>
                  <a:cubicBezTo>
                    <a:pt x="2778" y="211"/>
                    <a:pt x="2778" y="211"/>
                    <a:pt x="2778" y="211"/>
                  </a:cubicBezTo>
                  <a:lnTo>
                    <a:pt x="2778" y="0"/>
                  </a:lnTo>
                  <a:close/>
                </a:path>
              </a:pathLst>
            </a:custGeom>
            <a:grpFill/>
            <a:ln>
              <a:noFill/>
            </a:ln>
            <a:effectLst/>
            <a:extLst>
              <a:ext uri="{91240B29-F687-4f45-9708-019B960494DF}"/>
              <a:ext uri="{AF507438-7753-43e0-B8FC-AC1667EBCBE1}"/>
            </a:extLst>
          </p:spPr>
          <p:txBody>
            <a:bodyPr wrap="none" lIns="91414" tIns="45706" rIns="91414" bIns="45706" anchor="ctr"/>
            <a:lstStyle/>
            <a:p>
              <a:pPr defTabSz="1828434" eaLnBrk="1" fontAlgn="auto" hangingPunct="1">
                <a:spcBef>
                  <a:spcPts val="0"/>
                </a:spcBef>
                <a:spcAft>
                  <a:spcPts val="0"/>
                </a:spcAft>
                <a:defRPr/>
              </a:pPr>
              <a:endParaRPr lang="en-US" sz="2701">
                <a:latin typeface="+mn-lt"/>
              </a:endParaRPr>
            </a:p>
          </p:txBody>
        </p:sp>
        <p:sp>
          <p:nvSpPr>
            <p:cNvPr id="34" name="Freeform 5"/>
            <p:cNvSpPr>
              <a:spLocks noChangeArrowheads="1"/>
            </p:cNvSpPr>
            <p:nvPr/>
          </p:nvSpPr>
          <p:spPr bwMode="auto">
            <a:xfrm>
              <a:off x="11589965" y="4700998"/>
              <a:ext cx="2564732" cy="1463378"/>
            </a:xfrm>
            <a:custGeom>
              <a:avLst/>
              <a:gdLst>
                <a:gd name="T0" fmla="*/ 4696 w 5344"/>
                <a:gd name="T1" fmla="*/ 1131 h 3051"/>
                <a:gd name="T2" fmla="*/ 4696 w 5344"/>
                <a:gd name="T3" fmla="*/ 1131 h 3051"/>
                <a:gd name="T4" fmla="*/ 2574 w 5344"/>
                <a:gd name="T5" fmla="*/ 1373 h 3051"/>
                <a:gd name="T6" fmla="*/ 1949 w 5344"/>
                <a:gd name="T7" fmla="*/ 920 h 3051"/>
                <a:gd name="T8" fmla="*/ 1013 w 5344"/>
                <a:gd name="T9" fmla="*/ 156 h 3051"/>
                <a:gd name="T10" fmla="*/ 1411 w 5344"/>
                <a:gd name="T11" fmla="*/ 1115 h 3051"/>
                <a:gd name="T12" fmla="*/ 217 w 5344"/>
                <a:gd name="T13" fmla="*/ 2317 h 3051"/>
                <a:gd name="T14" fmla="*/ 756 w 5344"/>
                <a:gd name="T15" fmla="*/ 2683 h 3051"/>
                <a:gd name="T16" fmla="*/ 1427 w 5344"/>
                <a:gd name="T17" fmla="*/ 2660 h 3051"/>
                <a:gd name="T18" fmla="*/ 2316 w 5344"/>
                <a:gd name="T19" fmla="*/ 2379 h 3051"/>
                <a:gd name="T20" fmla="*/ 2410 w 5344"/>
                <a:gd name="T21" fmla="*/ 2738 h 3051"/>
                <a:gd name="T22" fmla="*/ 2620 w 5344"/>
                <a:gd name="T23" fmla="*/ 3034 h 3051"/>
                <a:gd name="T24" fmla="*/ 5140 w 5344"/>
                <a:gd name="T25" fmla="*/ 3011 h 3051"/>
                <a:gd name="T26" fmla="*/ 4696 w 5344"/>
                <a:gd name="T27" fmla="*/ 1131 h 3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344" h="3051">
                  <a:moveTo>
                    <a:pt x="4696" y="1131"/>
                  </a:moveTo>
                  <a:lnTo>
                    <a:pt x="4696" y="1131"/>
                  </a:lnTo>
                  <a:cubicBezTo>
                    <a:pt x="4696" y="1131"/>
                    <a:pt x="2472" y="1139"/>
                    <a:pt x="2574" y="1373"/>
                  </a:cubicBezTo>
                  <a:cubicBezTo>
                    <a:pt x="2191" y="1373"/>
                    <a:pt x="2324" y="1162"/>
                    <a:pt x="1949" y="920"/>
                  </a:cubicBezTo>
                  <a:cubicBezTo>
                    <a:pt x="1575" y="678"/>
                    <a:pt x="1192" y="0"/>
                    <a:pt x="1013" y="156"/>
                  </a:cubicBezTo>
                  <a:cubicBezTo>
                    <a:pt x="834" y="312"/>
                    <a:pt x="1411" y="827"/>
                    <a:pt x="1411" y="1115"/>
                  </a:cubicBezTo>
                  <a:cubicBezTo>
                    <a:pt x="1411" y="1412"/>
                    <a:pt x="0" y="1872"/>
                    <a:pt x="217" y="2317"/>
                  </a:cubicBezTo>
                  <a:cubicBezTo>
                    <a:pt x="444" y="2769"/>
                    <a:pt x="553" y="2699"/>
                    <a:pt x="756" y="2683"/>
                  </a:cubicBezTo>
                  <a:cubicBezTo>
                    <a:pt x="959" y="2660"/>
                    <a:pt x="998" y="2886"/>
                    <a:pt x="1427" y="2660"/>
                  </a:cubicBezTo>
                  <a:cubicBezTo>
                    <a:pt x="1848" y="2442"/>
                    <a:pt x="2191" y="2379"/>
                    <a:pt x="2316" y="2379"/>
                  </a:cubicBezTo>
                  <a:cubicBezTo>
                    <a:pt x="2449" y="2379"/>
                    <a:pt x="2394" y="2613"/>
                    <a:pt x="2410" y="2738"/>
                  </a:cubicBezTo>
                  <a:cubicBezTo>
                    <a:pt x="2425" y="2855"/>
                    <a:pt x="2363" y="3050"/>
                    <a:pt x="2620" y="3034"/>
                  </a:cubicBezTo>
                  <a:cubicBezTo>
                    <a:pt x="2878" y="3019"/>
                    <a:pt x="4937" y="3011"/>
                    <a:pt x="5140" y="3011"/>
                  </a:cubicBezTo>
                  <a:cubicBezTo>
                    <a:pt x="5343" y="3011"/>
                    <a:pt x="5327" y="1107"/>
                    <a:pt x="4696" y="1131"/>
                  </a:cubicBezTo>
                </a:path>
              </a:pathLst>
            </a:custGeom>
            <a:grpFill/>
            <a:ln>
              <a:noFill/>
            </a:ln>
            <a:effectLst/>
            <a:extLst>
              <a:ext uri="{91240B29-F687-4f45-9708-019B960494DF}"/>
              <a:ext uri="{AF507438-7753-43e0-B8FC-AC1667EBCBE1}"/>
            </a:extLst>
          </p:spPr>
          <p:txBody>
            <a:bodyPr wrap="none" lIns="91414" tIns="45706" rIns="91414" bIns="45706" anchor="ctr"/>
            <a:lstStyle/>
            <a:p>
              <a:pPr defTabSz="1828434" eaLnBrk="1" fontAlgn="auto" hangingPunct="1">
                <a:spcBef>
                  <a:spcPts val="0"/>
                </a:spcBef>
                <a:spcAft>
                  <a:spcPts val="0"/>
                </a:spcAft>
                <a:defRPr/>
              </a:pPr>
              <a:endParaRPr lang="en-US" sz="2701">
                <a:latin typeface="+mn-lt"/>
              </a:endParaRPr>
            </a:p>
          </p:txBody>
        </p:sp>
        <p:sp>
          <p:nvSpPr>
            <p:cNvPr id="35" name="Freeform 6"/>
            <p:cNvSpPr>
              <a:spLocks noChangeArrowheads="1"/>
            </p:cNvSpPr>
            <p:nvPr/>
          </p:nvSpPr>
          <p:spPr bwMode="auto">
            <a:xfrm>
              <a:off x="8280360" y="5295230"/>
              <a:ext cx="3324417" cy="981225"/>
            </a:xfrm>
            <a:custGeom>
              <a:avLst/>
              <a:gdLst>
                <a:gd name="T0" fmla="*/ 1093 w 6929"/>
                <a:gd name="T1" fmla="*/ 218 h 2045"/>
                <a:gd name="T2" fmla="*/ 1093 w 6929"/>
                <a:gd name="T3" fmla="*/ 218 h 2045"/>
                <a:gd name="T4" fmla="*/ 4104 w 6929"/>
                <a:gd name="T5" fmla="*/ 289 h 2045"/>
                <a:gd name="T6" fmla="*/ 4244 w 6929"/>
                <a:gd name="T7" fmla="*/ 437 h 2045"/>
                <a:gd name="T8" fmla="*/ 5337 w 6929"/>
                <a:gd name="T9" fmla="*/ 390 h 2045"/>
                <a:gd name="T10" fmla="*/ 5937 w 6929"/>
                <a:gd name="T11" fmla="*/ 148 h 2045"/>
                <a:gd name="T12" fmla="*/ 6078 w 6929"/>
                <a:gd name="T13" fmla="*/ 218 h 2045"/>
                <a:gd name="T14" fmla="*/ 6015 w 6929"/>
                <a:gd name="T15" fmla="*/ 539 h 2045"/>
                <a:gd name="T16" fmla="*/ 6756 w 6929"/>
                <a:gd name="T17" fmla="*/ 967 h 2045"/>
                <a:gd name="T18" fmla="*/ 6772 w 6929"/>
                <a:gd name="T19" fmla="*/ 1155 h 2045"/>
                <a:gd name="T20" fmla="*/ 6889 w 6929"/>
                <a:gd name="T21" fmla="*/ 1381 h 2045"/>
                <a:gd name="T22" fmla="*/ 6796 w 6929"/>
                <a:gd name="T23" fmla="*/ 1615 h 2045"/>
                <a:gd name="T24" fmla="*/ 6413 w 6929"/>
                <a:gd name="T25" fmla="*/ 1592 h 2045"/>
                <a:gd name="T26" fmla="*/ 6304 w 6929"/>
                <a:gd name="T27" fmla="*/ 1716 h 2045"/>
                <a:gd name="T28" fmla="*/ 5454 w 6929"/>
                <a:gd name="T29" fmla="*/ 1584 h 2045"/>
                <a:gd name="T30" fmla="*/ 4884 w 6929"/>
                <a:gd name="T31" fmla="*/ 1264 h 2045"/>
                <a:gd name="T32" fmla="*/ 4658 w 6929"/>
                <a:gd name="T33" fmla="*/ 1248 h 2045"/>
                <a:gd name="T34" fmla="*/ 4323 w 6929"/>
                <a:gd name="T35" fmla="*/ 1740 h 2045"/>
                <a:gd name="T36" fmla="*/ 1693 w 6929"/>
                <a:gd name="T37" fmla="*/ 1997 h 2045"/>
                <a:gd name="T38" fmla="*/ 1093 w 6929"/>
                <a:gd name="T39" fmla="*/ 218 h 20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929" h="2045">
                  <a:moveTo>
                    <a:pt x="1093" y="218"/>
                  </a:moveTo>
                  <a:lnTo>
                    <a:pt x="1093" y="218"/>
                  </a:lnTo>
                  <a:cubicBezTo>
                    <a:pt x="1506" y="258"/>
                    <a:pt x="3948" y="320"/>
                    <a:pt x="4104" y="289"/>
                  </a:cubicBezTo>
                  <a:cubicBezTo>
                    <a:pt x="4268" y="250"/>
                    <a:pt x="4229" y="398"/>
                    <a:pt x="4244" y="437"/>
                  </a:cubicBezTo>
                  <a:cubicBezTo>
                    <a:pt x="4268" y="476"/>
                    <a:pt x="5165" y="406"/>
                    <a:pt x="5337" y="390"/>
                  </a:cubicBezTo>
                  <a:cubicBezTo>
                    <a:pt x="5508" y="375"/>
                    <a:pt x="5898" y="289"/>
                    <a:pt x="5937" y="148"/>
                  </a:cubicBezTo>
                  <a:cubicBezTo>
                    <a:pt x="5984" y="0"/>
                    <a:pt x="6070" y="70"/>
                    <a:pt x="6078" y="218"/>
                  </a:cubicBezTo>
                  <a:cubicBezTo>
                    <a:pt x="6086" y="359"/>
                    <a:pt x="5867" y="531"/>
                    <a:pt x="6015" y="539"/>
                  </a:cubicBezTo>
                  <a:cubicBezTo>
                    <a:pt x="6163" y="546"/>
                    <a:pt x="6647" y="890"/>
                    <a:pt x="6756" y="967"/>
                  </a:cubicBezTo>
                  <a:cubicBezTo>
                    <a:pt x="6866" y="1053"/>
                    <a:pt x="6873" y="1147"/>
                    <a:pt x="6772" y="1155"/>
                  </a:cubicBezTo>
                  <a:cubicBezTo>
                    <a:pt x="6678" y="1163"/>
                    <a:pt x="6928" y="1318"/>
                    <a:pt x="6889" y="1381"/>
                  </a:cubicBezTo>
                  <a:cubicBezTo>
                    <a:pt x="6858" y="1443"/>
                    <a:pt x="6920" y="1506"/>
                    <a:pt x="6796" y="1615"/>
                  </a:cubicBezTo>
                  <a:cubicBezTo>
                    <a:pt x="6678" y="1732"/>
                    <a:pt x="6515" y="1623"/>
                    <a:pt x="6413" y="1592"/>
                  </a:cubicBezTo>
                  <a:cubicBezTo>
                    <a:pt x="6312" y="1560"/>
                    <a:pt x="6491" y="1716"/>
                    <a:pt x="6304" y="1716"/>
                  </a:cubicBezTo>
                  <a:cubicBezTo>
                    <a:pt x="6125" y="1709"/>
                    <a:pt x="5610" y="1592"/>
                    <a:pt x="5454" y="1584"/>
                  </a:cubicBezTo>
                  <a:cubicBezTo>
                    <a:pt x="5298" y="1568"/>
                    <a:pt x="4907" y="1365"/>
                    <a:pt x="4884" y="1264"/>
                  </a:cubicBezTo>
                  <a:cubicBezTo>
                    <a:pt x="4861" y="1163"/>
                    <a:pt x="4814" y="1233"/>
                    <a:pt x="4658" y="1248"/>
                  </a:cubicBezTo>
                  <a:cubicBezTo>
                    <a:pt x="4502" y="1264"/>
                    <a:pt x="4369" y="1506"/>
                    <a:pt x="4323" y="1740"/>
                  </a:cubicBezTo>
                  <a:cubicBezTo>
                    <a:pt x="4276" y="1974"/>
                    <a:pt x="2785" y="1958"/>
                    <a:pt x="1693" y="1997"/>
                  </a:cubicBezTo>
                  <a:cubicBezTo>
                    <a:pt x="609" y="2044"/>
                    <a:pt x="0" y="62"/>
                    <a:pt x="1093" y="218"/>
                  </a:cubicBezTo>
                </a:path>
              </a:pathLst>
            </a:custGeom>
            <a:grpFill/>
            <a:ln>
              <a:noFill/>
            </a:ln>
            <a:effectLst/>
            <a:extLst>
              <a:ext uri="{91240B29-F687-4f45-9708-019B960494DF}"/>
              <a:ext uri="{AF507438-7753-43e0-B8FC-AC1667EBCBE1}"/>
            </a:extLst>
          </p:spPr>
          <p:txBody>
            <a:bodyPr wrap="none" lIns="91414" tIns="45706" rIns="91414" bIns="45706" anchor="ctr"/>
            <a:lstStyle/>
            <a:p>
              <a:pPr defTabSz="1828434" eaLnBrk="1" fontAlgn="auto" hangingPunct="1">
                <a:spcBef>
                  <a:spcPts val="0"/>
                </a:spcBef>
                <a:spcAft>
                  <a:spcPts val="0"/>
                </a:spcAft>
                <a:defRPr/>
              </a:pPr>
              <a:endParaRPr lang="en-US" sz="2701">
                <a:latin typeface="+mn-lt"/>
              </a:endParaRPr>
            </a:p>
          </p:txBody>
        </p:sp>
      </p:grpSp>
    </p:spTree>
    <p:extLst>
      <p:ext uri="{BB962C8B-B14F-4D97-AF65-F5344CB8AC3E}">
        <p14:creationId xmlns:p14="http://schemas.microsoft.com/office/powerpoint/2010/main" val="1997891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itle 2"/>
          <p:cNvSpPr txBox="1">
            <a:spLocks/>
          </p:cNvSpPr>
          <p:nvPr/>
        </p:nvSpPr>
        <p:spPr>
          <a:xfrm>
            <a:off x="2019966" y="334178"/>
            <a:ext cx="5780435" cy="757130"/>
          </a:xfrm>
          <a:prstGeom prst="rect">
            <a:avLst/>
          </a:prstGeom>
        </p:spPr>
        <p:txBody>
          <a:bodyPr wrap="square">
            <a:spAutoFit/>
          </a:bodyPr>
          <a:lstStyle>
            <a:lvl1pPr algn="l" defTabSz="1828434" rtl="0" eaLnBrk="1" latinLnBrk="0" hangingPunct="1">
              <a:lnSpc>
                <a:spcPct val="90000"/>
              </a:lnSpc>
              <a:spcBef>
                <a:spcPct val="0"/>
              </a:spcBef>
              <a:buNone/>
              <a:defRPr lang="en-US" sz="6000" kern="1200">
                <a:solidFill>
                  <a:schemeClr val="tx1"/>
                </a:solidFill>
                <a:latin typeface="Roboto Regular"/>
                <a:ea typeface="+mj-ea"/>
                <a:cs typeface="Roboto Regular"/>
              </a:defRPr>
            </a:lvl1pPr>
          </a:lstStyle>
          <a:p>
            <a:pPr algn="ctr"/>
            <a:r>
              <a:rPr lang="en-US" sz="4800" b="1" dirty="0">
                <a:solidFill>
                  <a:schemeClr val="tx2"/>
                </a:solidFill>
                <a:latin typeface="+mj-lt"/>
                <a:ea typeface="Open Sans Light" panose="020B0306030504020204" pitchFamily="34" charset="0"/>
              </a:rPr>
              <a:t>Interviewing</a:t>
            </a:r>
          </a:p>
        </p:txBody>
      </p:sp>
      <p:sp>
        <p:nvSpPr>
          <p:cNvPr id="4" name="Slide Number Placeholder 3"/>
          <p:cNvSpPr>
            <a:spLocks noGrp="1"/>
          </p:cNvSpPr>
          <p:nvPr>
            <p:ph type="sldNum" sz="quarter" idx="11"/>
          </p:nvPr>
        </p:nvSpPr>
        <p:spPr/>
        <p:txBody>
          <a:bodyPr/>
          <a:lstStyle/>
          <a:p>
            <a:fld id="{18FFD63D-7F43-3B4E-8B2F-7535F503E7C1}" type="slidenum">
              <a:rPr lang="en-US" smtClean="0"/>
              <a:pPr/>
              <a:t>6</a:t>
            </a:fld>
            <a:endParaRPr lang="en-US" dirty="0"/>
          </a:p>
        </p:txBody>
      </p:sp>
      <p:sp>
        <p:nvSpPr>
          <p:cNvPr id="72" name="Freeform 74"/>
          <p:cNvSpPr>
            <a:spLocks noChangeAspect="1" noChangeArrowheads="1"/>
          </p:cNvSpPr>
          <p:nvPr/>
        </p:nvSpPr>
        <p:spPr bwMode="auto">
          <a:xfrm>
            <a:off x="456682" y="536090"/>
            <a:ext cx="525383" cy="465346"/>
          </a:xfrm>
          <a:custGeom>
            <a:avLst/>
            <a:gdLst>
              <a:gd name="T0" fmla="*/ 451 w 461"/>
              <a:gd name="T1" fmla="*/ 213 h 409"/>
              <a:gd name="T2" fmla="*/ 451 w 461"/>
              <a:gd name="T3" fmla="*/ 213 h 409"/>
              <a:gd name="T4" fmla="*/ 247 w 461"/>
              <a:gd name="T5" fmla="*/ 17 h 409"/>
              <a:gd name="T6" fmla="*/ 212 w 461"/>
              <a:gd name="T7" fmla="*/ 17 h 409"/>
              <a:gd name="T8" fmla="*/ 9 w 461"/>
              <a:gd name="T9" fmla="*/ 213 h 409"/>
              <a:gd name="T10" fmla="*/ 18 w 461"/>
              <a:gd name="T11" fmla="*/ 230 h 409"/>
              <a:gd name="T12" fmla="*/ 62 w 461"/>
              <a:gd name="T13" fmla="*/ 230 h 409"/>
              <a:gd name="T14" fmla="*/ 62 w 461"/>
              <a:gd name="T15" fmla="*/ 390 h 409"/>
              <a:gd name="T16" fmla="*/ 79 w 461"/>
              <a:gd name="T17" fmla="*/ 408 h 409"/>
              <a:gd name="T18" fmla="*/ 177 w 461"/>
              <a:gd name="T19" fmla="*/ 408 h 409"/>
              <a:gd name="T20" fmla="*/ 177 w 461"/>
              <a:gd name="T21" fmla="*/ 248 h 409"/>
              <a:gd name="T22" fmla="*/ 283 w 461"/>
              <a:gd name="T23" fmla="*/ 248 h 409"/>
              <a:gd name="T24" fmla="*/ 283 w 461"/>
              <a:gd name="T25" fmla="*/ 408 h 409"/>
              <a:gd name="T26" fmla="*/ 381 w 461"/>
              <a:gd name="T27" fmla="*/ 408 h 409"/>
              <a:gd name="T28" fmla="*/ 398 w 461"/>
              <a:gd name="T29" fmla="*/ 390 h 409"/>
              <a:gd name="T30" fmla="*/ 398 w 461"/>
              <a:gd name="T31" fmla="*/ 230 h 409"/>
              <a:gd name="T32" fmla="*/ 443 w 461"/>
              <a:gd name="T33" fmla="*/ 230 h 409"/>
              <a:gd name="T34" fmla="*/ 451 w 461"/>
              <a:gd name="T35" fmla="*/ 213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61" h="409">
                <a:moveTo>
                  <a:pt x="451" y="213"/>
                </a:moveTo>
                <a:lnTo>
                  <a:pt x="451" y="213"/>
                </a:lnTo>
                <a:cubicBezTo>
                  <a:pt x="247" y="17"/>
                  <a:pt x="247" y="17"/>
                  <a:pt x="247" y="17"/>
                </a:cubicBezTo>
                <a:cubicBezTo>
                  <a:pt x="238" y="0"/>
                  <a:pt x="221" y="0"/>
                  <a:pt x="212" y="17"/>
                </a:cubicBezTo>
                <a:cubicBezTo>
                  <a:pt x="9" y="213"/>
                  <a:pt x="9" y="213"/>
                  <a:pt x="9" y="213"/>
                </a:cubicBezTo>
                <a:cubicBezTo>
                  <a:pt x="0" y="221"/>
                  <a:pt x="9" y="230"/>
                  <a:pt x="18" y="230"/>
                </a:cubicBezTo>
                <a:cubicBezTo>
                  <a:pt x="62" y="230"/>
                  <a:pt x="62" y="230"/>
                  <a:pt x="62" y="230"/>
                </a:cubicBezTo>
                <a:cubicBezTo>
                  <a:pt x="62" y="390"/>
                  <a:pt x="62" y="390"/>
                  <a:pt x="62" y="390"/>
                </a:cubicBezTo>
                <a:cubicBezTo>
                  <a:pt x="62" y="399"/>
                  <a:pt x="62" y="408"/>
                  <a:pt x="79" y="408"/>
                </a:cubicBezTo>
                <a:cubicBezTo>
                  <a:pt x="177" y="408"/>
                  <a:pt x="177" y="408"/>
                  <a:pt x="177" y="408"/>
                </a:cubicBezTo>
                <a:cubicBezTo>
                  <a:pt x="177" y="248"/>
                  <a:pt x="177" y="248"/>
                  <a:pt x="177" y="248"/>
                </a:cubicBezTo>
                <a:cubicBezTo>
                  <a:pt x="283" y="248"/>
                  <a:pt x="283" y="248"/>
                  <a:pt x="283" y="248"/>
                </a:cubicBezTo>
                <a:cubicBezTo>
                  <a:pt x="283" y="408"/>
                  <a:pt x="283" y="408"/>
                  <a:pt x="283" y="408"/>
                </a:cubicBezTo>
                <a:cubicBezTo>
                  <a:pt x="381" y="408"/>
                  <a:pt x="381" y="408"/>
                  <a:pt x="381" y="408"/>
                </a:cubicBezTo>
                <a:cubicBezTo>
                  <a:pt x="398" y="408"/>
                  <a:pt x="398" y="399"/>
                  <a:pt x="398" y="390"/>
                </a:cubicBezTo>
                <a:cubicBezTo>
                  <a:pt x="398" y="230"/>
                  <a:pt x="398" y="230"/>
                  <a:pt x="398" y="230"/>
                </a:cubicBezTo>
                <a:cubicBezTo>
                  <a:pt x="443" y="230"/>
                  <a:pt x="443" y="230"/>
                  <a:pt x="443" y="230"/>
                </a:cubicBezTo>
                <a:cubicBezTo>
                  <a:pt x="451" y="230"/>
                  <a:pt x="460" y="221"/>
                  <a:pt x="451" y="213"/>
                </a:cubicBezTo>
              </a:path>
            </a:pathLst>
          </a:custGeom>
          <a:solidFill>
            <a:schemeClr val="bg1"/>
          </a:solidFill>
          <a:ln>
            <a:noFill/>
          </a:ln>
          <a:effectLst/>
          <a:extLst/>
        </p:spPr>
        <p:txBody>
          <a:bodyPr wrap="none" lIns="34966" tIns="17483" rIns="34966" bIns="17483" anchor="ctr"/>
          <a:lstStyle/>
          <a:p>
            <a:pPr>
              <a:defRPr/>
            </a:pPr>
            <a:endParaRPr lang="en-US" sz="1377" dirty="0">
              <a:latin typeface="Lato Light" charset="0"/>
            </a:endParaRPr>
          </a:p>
        </p:txBody>
      </p:sp>
      <p:sp>
        <p:nvSpPr>
          <p:cNvPr id="3" name="TextBox 2"/>
          <p:cNvSpPr txBox="1"/>
          <p:nvPr/>
        </p:nvSpPr>
        <p:spPr>
          <a:xfrm>
            <a:off x="719373" y="1502229"/>
            <a:ext cx="8042072" cy="4945224"/>
          </a:xfrm>
          <a:prstGeom prst="rect">
            <a:avLst/>
          </a:prstGeom>
          <a:noFill/>
        </p:spPr>
        <p:txBody>
          <a:bodyPr wrap="square" lIns="0" tIns="0" rIns="0" bIns="0" rtlCol="0">
            <a:noAutofit/>
          </a:bodyPr>
          <a:lstStyle/>
          <a:p>
            <a:pPr marL="285750" indent="-285750">
              <a:buFont typeface="Arial" panose="020B0604020202020204" pitchFamily="34" charset="0"/>
              <a:buChar char="•"/>
            </a:pPr>
            <a:r>
              <a:rPr lang="en-US" sz="2000" dirty="0"/>
              <a:t>Phone Interviews</a:t>
            </a:r>
          </a:p>
          <a:p>
            <a:pPr marL="758985" lvl="1" indent="-285750">
              <a:buFont typeface="Arial" panose="020B0604020202020204" pitchFamily="34" charset="0"/>
              <a:buChar char="•"/>
            </a:pPr>
            <a:r>
              <a:rPr lang="en-US" sz="2000" dirty="0"/>
              <a:t>Three ways to fail a phone interview</a:t>
            </a:r>
          </a:p>
          <a:p>
            <a:pPr lvl="1"/>
            <a:endParaRPr lang="en-US" sz="2000" dirty="0"/>
          </a:p>
          <a:p>
            <a:pPr marL="285750" indent="-285750">
              <a:buFont typeface="Arial" panose="020B0604020202020204" pitchFamily="34" charset="0"/>
              <a:buChar char="•"/>
            </a:pPr>
            <a:r>
              <a:rPr lang="en-US" sz="2000" dirty="0"/>
              <a:t>Skype Interviews</a:t>
            </a:r>
          </a:p>
          <a:p>
            <a:pPr marL="758985" lvl="1" indent="-285750">
              <a:buFont typeface="Arial" panose="020B0604020202020204" pitchFamily="34" charset="0"/>
              <a:buChar char="•"/>
            </a:pPr>
            <a:r>
              <a:rPr lang="en-US" sz="2000" dirty="0"/>
              <a:t>Details matter – attire, environment, distractions, and eye contact</a:t>
            </a:r>
          </a:p>
          <a:p>
            <a:pPr lvl="1"/>
            <a:endParaRPr lang="en-US" sz="2000" dirty="0"/>
          </a:p>
          <a:p>
            <a:pPr marL="285750" indent="-285750">
              <a:buFont typeface="Arial" panose="020B0604020202020204" pitchFamily="34" charset="0"/>
              <a:buChar char="•"/>
            </a:pPr>
            <a:r>
              <a:rPr lang="en-US" sz="2000" dirty="0"/>
              <a:t>In-Person Interviews</a:t>
            </a:r>
          </a:p>
          <a:p>
            <a:pPr marL="758985" lvl="1" indent="-285750">
              <a:buFont typeface="Arial" panose="020B0604020202020204" pitchFamily="34" charset="0"/>
              <a:buChar char="•"/>
            </a:pPr>
            <a:r>
              <a:rPr lang="en-US" sz="2000" dirty="0"/>
              <a:t>Come prepared</a:t>
            </a:r>
          </a:p>
          <a:p>
            <a:endParaRPr lang="en-US" sz="2000" dirty="0"/>
          </a:p>
          <a:p>
            <a:pPr marL="285750" indent="-285750">
              <a:buFont typeface="Arial" panose="020B0604020202020204" pitchFamily="34" charset="0"/>
              <a:buChar char="•"/>
            </a:pPr>
            <a:r>
              <a:rPr lang="en-US" sz="2000" dirty="0"/>
              <a:t>According to a Career Builder survey, hiring managers are 22% less likely to offer a job to a candidate who does not send a thank you note</a:t>
            </a:r>
          </a:p>
          <a:p>
            <a:pPr marL="758985" lvl="1" indent="-285750">
              <a:buFont typeface="Arial" panose="020B0604020202020204" pitchFamily="34" charset="0"/>
              <a:buChar char="•"/>
            </a:pPr>
            <a:endParaRPr lang="en-US" dirty="0"/>
          </a:p>
        </p:txBody>
      </p:sp>
      <p:sp>
        <p:nvSpPr>
          <p:cNvPr id="41" name="Freeform 38"/>
          <p:cNvSpPr/>
          <p:nvPr/>
        </p:nvSpPr>
        <p:spPr>
          <a:xfrm>
            <a:off x="6746177" y="6453766"/>
            <a:ext cx="119701" cy="308274"/>
          </a:xfrm>
          <a:custGeom>
            <a:avLst/>
            <a:gdLst>
              <a:gd name="connsiteX0" fmla="*/ 44110 w 113159"/>
              <a:gd name="connsiteY0" fmla="*/ 1792 h 291352"/>
              <a:gd name="connsiteX1" fmla="*/ 112204 w 113159"/>
              <a:gd name="connsiteY1" fmla="*/ 142843 h 291352"/>
              <a:gd name="connsiteX2" fmla="*/ 83021 w 113159"/>
              <a:gd name="connsiteY2" fmla="*/ 274166 h 291352"/>
              <a:gd name="connsiteX3" fmla="*/ 68430 w 113159"/>
              <a:gd name="connsiteY3" fmla="*/ 288758 h 291352"/>
              <a:gd name="connsiteX4" fmla="*/ 29519 w 113159"/>
              <a:gd name="connsiteY4" fmla="*/ 264439 h 291352"/>
              <a:gd name="connsiteX5" fmla="*/ 336 w 113159"/>
              <a:gd name="connsiteY5" fmla="*/ 157434 h 291352"/>
              <a:gd name="connsiteX6" fmla="*/ 14927 w 113159"/>
              <a:gd name="connsiteY6" fmla="*/ 69886 h 291352"/>
              <a:gd name="connsiteX7" fmla="*/ 44110 w 113159"/>
              <a:gd name="connsiteY7" fmla="*/ 1792 h 291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3159" h="291352">
                <a:moveTo>
                  <a:pt x="44110" y="1792"/>
                </a:moveTo>
                <a:cubicBezTo>
                  <a:pt x="60323" y="13951"/>
                  <a:pt x="105719" y="97447"/>
                  <a:pt x="112204" y="142843"/>
                </a:cubicBezTo>
                <a:cubicBezTo>
                  <a:pt x="118689" y="188239"/>
                  <a:pt x="90317" y="249847"/>
                  <a:pt x="83021" y="274166"/>
                </a:cubicBezTo>
                <a:cubicBezTo>
                  <a:pt x="75725" y="298485"/>
                  <a:pt x="77347" y="290379"/>
                  <a:pt x="68430" y="288758"/>
                </a:cubicBezTo>
                <a:cubicBezTo>
                  <a:pt x="59513" y="287137"/>
                  <a:pt x="40868" y="286326"/>
                  <a:pt x="29519" y="264439"/>
                </a:cubicBezTo>
                <a:cubicBezTo>
                  <a:pt x="18170" y="242552"/>
                  <a:pt x="2768" y="189859"/>
                  <a:pt x="336" y="157434"/>
                </a:cubicBezTo>
                <a:cubicBezTo>
                  <a:pt x="-2096" y="125009"/>
                  <a:pt x="9252" y="97448"/>
                  <a:pt x="14927" y="69886"/>
                </a:cubicBezTo>
                <a:cubicBezTo>
                  <a:pt x="20601" y="42324"/>
                  <a:pt x="27897" y="-10367"/>
                  <a:pt x="44110" y="179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9929" tIns="34965" rIns="69929" bIns="34965" rtlCol="0" anchor="ctr"/>
          <a:lstStyle/>
          <a:p>
            <a:pPr algn="ctr"/>
            <a:endParaRPr lang="en-US" sz="1377"/>
          </a:p>
        </p:txBody>
      </p:sp>
      <p:sp>
        <p:nvSpPr>
          <p:cNvPr id="43" name="Freeform 39"/>
          <p:cNvSpPr/>
          <p:nvPr/>
        </p:nvSpPr>
        <p:spPr>
          <a:xfrm>
            <a:off x="6231042" y="6459190"/>
            <a:ext cx="37517" cy="297429"/>
          </a:xfrm>
          <a:custGeom>
            <a:avLst/>
            <a:gdLst>
              <a:gd name="connsiteX0" fmla="*/ 25255 w 35466"/>
              <a:gd name="connsiteY0" fmla="*/ 164 h 281102"/>
              <a:gd name="connsiteX1" fmla="*/ 34983 w 35466"/>
              <a:gd name="connsiteY1" fmla="*/ 82849 h 281102"/>
              <a:gd name="connsiteX2" fmla="*/ 10664 w 35466"/>
              <a:gd name="connsiteY2" fmla="*/ 243356 h 281102"/>
              <a:gd name="connsiteX3" fmla="*/ 936 w 35466"/>
              <a:gd name="connsiteY3" fmla="*/ 277402 h 281102"/>
              <a:gd name="connsiteX4" fmla="*/ 936 w 35466"/>
              <a:gd name="connsiteY4" fmla="*/ 180126 h 281102"/>
              <a:gd name="connsiteX5" fmla="*/ 5800 w 35466"/>
              <a:gd name="connsiteY5" fmla="*/ 102304 h 281102"/>
              <a:gd name="connsiteX6" fmla="*/ 25255 w 35466"/>
              <a:gd name="connsiteY6" fmla="*/ 164 h 281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466" h="281102">
                <a:moveTo>
                  <a:pt x="25255" y="164"/>
                </a:moveTo>
                <a:cubicBezTo>
                  <a:pt x="30119" y="-3079"/>
                  <a:pt x="37415" y="42317"/>
                  <a:pt x="34983" y="82849"/>
                </a:cubicBezTo>
                <a:cubicBezTo>
                  <a:pt x="32551" y="123381"/>
                  <a:pt x="16338" y="210931"/>
                  <a:pt x="10664" y="243356"/>
                </a:cubicBezTo>
                <a:cubicBezTo>
                  <a:pt x="4990" y="275781"/>
                  <a:pt x="2557" y="287940"/>
                  <a:pt x="936" y="277402"/>
                </a:cubicBezTo>
                <a:cubicBezTo>
                  <a:pt x="-685" y="266864"/>
                  <a:pt x="125" y="209309"/>
                  <a:pt x="936" y="180126"/>
                </a:cubicBezTo>
                <a:cubicBezTo>
                  <a:pt x="1747" y="150943"/>
                  <a:pt x="1747" y="130676"/>
                  <a:pt x="5800" y="102304"/>
                </a:cubicBezTo>
                <a:cubicBezTo>
                  <a:pt x="9853" y="73932"/>
                  <a:pt x="20391" y="3407"/>
                  <a:pt x="25255" y="16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9929" tIns="34965" rIns="69929" bIns="34965" rtlCol="0" anchor="ctr"/>
          <a:lstStyle/>
          <a:p>
            <a:pPr algn="ctr"/>
            <a:endParaRPr lang="en-US" sz="1377"/>
          </a:p>
        </p:txBody>
      </p:sp>
      <p:sp>
        <p:nvSpPr>
          <p:cNvPr id="46" name="Freeform 40"/>
          <p:cNvSpPr/>
          <p:nvPr/>
        </p:nvSpPr>
        <p:spPr>
          <a:xfrm>
            <a:off x="6352966" y="6467813"/>
            <a:ext cx="386056" cy="280182"/>
          </a:xfrm>
          <a:custGeom>
            <a:avLst/>
            <a:gdLst>
              <a:gd name="connsiteX0" fmla="*/ 63401 w 367760"/>
              <a:gd name="connsiteY0" fmla="*/ 16730 h 264802"/>
              <a:gd name="connsiteX1" fmla="*/ 150950 w 367760"/>
              <a:gd name="connsiteY1" fmla="*/ 152917 h 264802"/>
              <a:gd name="connsiteX2" fmla="*/ 184997 w 367760"/>
              <a:gd name="connsiteY2" fmla="*/ 186964 h 264802"/>
              <a:gd name="connsiteX3" fmla="*/ 243363 w 367760"/>
              <a:gd name="connsiteY3" fmla="*/ 84824 h 264802"/>
              <a:gd name="connsiteX4" fmla="*/ 272546 w 367760"/>
              <a:gd name="connsiteY4" fmla="*/ 7003 h 264802"/>
              <a:gd name="connsiteX5" fmla="*/ 296865 w 367760"/>
              <a:gd name="connsiteY5" fmla="*/ 7003 h 264802"/>
              <a:gd name="connsiteX6" fmla="*/ 345503 w 367760"/>
              <a:gd name="connsiteY6" fmla="*/ 36186 h 264802"/>
              <a:gd name="connsiteX7" fmla="*/ 364959 w 367760"/>
              <a:gd name="connsiteY7" fmla="*/ 94552 h 264802"/>
              <a:gd name="connsiteX8" fmla="*/ 287137 w 367760"/>
              <a:gd name="connsiteY8" fmla="*/ 118871 h 264802"/>
              <a:gd name="connsiteX9" fmla="*/ 184997 w 367760"/>
              <a:gd name="connsiteY9" fmla="*/ 264786 h 264802"/>
              <a:gd name="connsiteX10" fmla="*/ 82856 w 367760"/>
              <a:gd name="connsiteY10" fmla="*/ 109143 h 264802"/>
              <a:gd name="connsiteX11" fmla="*/ 14763 w 367760"/>
              <a:gd name="connsiteY11" fmla="*/ 89688 h 264802"/>
              <a:gd name="connsiteX12" fmla="*/ 171 w 367760"/>
              <a:gd name="connsiteY12" fmla="*/ 94552 h 264802"/>
              <a:gd name="connsiteX13" fmla="*/ 63401 w 367760"/>
              <a:gd name="connsiteY13" fmla="*/ 16730 h 264802"/>
              <a:gd name="connsiteX0" fmla="*/ 63401 w 367760"/>
              <a:gd name="connsiteY0" fmla="*/ 16730 h 264802"/>
              <a:gd name="connsiteX1" fmla="*/ 150950 w 367760"/>
              <a:gd name="connsiteY1" fmla="*/ 152917 h 264802"/>
              <a:gd name="connsiteX2" fmla="*/ 184997 w 367760"/>
              <a:gd name="connsiteY2" fmla="*/ 186964 h 264802"/>
              <a:gd name="connsiteX3" fmla="*/ 243363 w 367760"/>
              <a:gd name="connsiteY3" fmla="*/ 84824 h 264802"/>
              <a:gd name="connsiteX4" fmla="*/ 272546 w 367760"/>
              <a:gd name="connsiteY4" fmla="*/ 7003 h 264802"/>
              <a:gd name="connsiteX5" fmla="*/ 296865 w 367760"/>
              <a:gd name="connsiteY5" fmla="*/ 7003 h 264802"/>
              <a:gd name="connsiteX6" fmla="*/ 345503 w 367760"/>
              <a:gd name="connsiteY6" fmla="*/ 36186 h 264802"/>
              <a:gd name="connsiteX7" fmla="*/ 364959 w 367760"/>
              <a:gd name="connsiteY7" fmla="*/ 94552 h 264802"/>
              <a:gd name="connsiteX8" fmla="*/ 287137 w 367760"/>
              <a:gd name="connsiteY8" fmla="*/ 118871 h 264802"/>
              <a:gd name="connsiteX9" fmla="*/ 184997 w 367760"/>
              <a:gd name="connsiteY9" fmla="*/ 264786 h 264802"/>
              <a:gd name="connsiteX10" fmla="*/ 82856 w 367760"/>
              <a:gd name="connsiteY10" fmla="*/ 109143 h 264802"/>
              <a:gd name="connsiteX11" fmla="*/ 14763 w 367760"/>
              <a:gd name="connsiteY11" fmla="*/ 89688 h 264802"/>
              <a:gd name="connsiteX12" fmla="*/ 171 w 367760"/>
              <a:gd name="connsiteY12" fmla="*/ 94552 h 264802"/>
              <a:gd name="connsiteX13" fmla="*/ 63401 w 367760"/>
              <a:gd name="connsiteY13" fmla="*/ 16730 h 264802"/>
              <a:gd name="connsiteX0" fmla="*/ 63401 w 364959"/>
              <a:gd name="connsiteY0" fmla="*/ 16730 h 264802"/>
              <a:gd name="connsiteX1" fmla="*/ 150950 w 364959"/>
              <a:gd name="connsiteY1" fmla="*/ 152917 h 264802"/>
              <a:gd name="connsiteX2" fmla="*/ 184997 w 364959"/>
              <a:gd name="connsiteY2" fmla="*/ 186964 h 264802"/>
              <a:gd name="connsiteX3" fmla="*/ 243363 w 364959"/>
              <a:gd name="connsiteY3" fmla="*/ 84824 h 264802"/>
              <a:gd name="connsiteX4" fmla="*/ 272546 w 364959"/>
              <a:gd name="connsiteY4" fmla="*/ 7003 h 264802"/>
              <a:gd name="connsiteX5" fmla="*/ 296865 w 364959"/>
              <a:gd name="connsiteY5" fmla="*/ 7003 h 264802"/>
              <a:gd name="connsiteX6" fmla="*/ 345503 w 364959"/>
              <a:gd name="connsiteY6" fmla="*/ 36186 h 264802"/>
              <a:gd name="connsiteX7" fmla="*/ 364959 w 364959"/>
              <a:gd name="connsiteY7" fmla="*/ 94552 h 264802"/>
              <a:gd name="connsiteX8" fmla="*/ 287137 w 364959"/>
              <a:gd name="connsiteY8" fmla="*/ 118871 h 264802"/>
              <a:gd name="connsiteX9" fmla="*/ 184997 w 364959"/>
              <a:gd name="connsiteY9" fmla="*/ 264786 h 264802"/>
              <a:gd name="connsiteX10" fmla="*/ 82856 w 364959"/>
              <a:gd name="connsiteY10" fmla="*/ 109143 h 264802"/>
              <a:gd name="connsiteX11" fmla="*/ 14763 w 364959"/>
              <a:gd name="connsiteY11" fmla="*/ 89688 h 264802"/>
              <a:gd name="connsiteX12" fmla="*/ 171 w 364959"/>
              <a:gd name="connsiteY12" fmla="*/ 94552 h 264802"/>
              <a:gd name="connsiteX13" fmla="*/ 63401 w 364959"/>
              <a:gd name="connsiteY13" fmla="*/ 16730 h 264802"/>
              <a:gd name="connsiteX0" fmla="*/ 63401 w 364959"/>
              <a:gd name="connsiteY0" fmla="*/ 16730 h 264802"/>
              <a:gd name="connsiteX1" fmla="*/ 150950 w 364959"/>
              <a:gd name="connsiteY1" fmla="*/ 152917 h 264802"/>
              <a:gd name="connsiteX2" fmla="*/ 184997 w 364959"/>
              <a:gd name="connsiteY2" fmla="*/ 186964 h 264802"/>
              <a:gd name="connsiteX3" fmla="*/ 243363 w 364959"/>
              <a:gd name="connsiteY3" fmla="*/ 84824 h 264802"/>
              <a:gd name="connsiteX4" fmla="*/ 272546 w 364959"/>
              <a:gd name="connsiteY4" fmla="*/ 7003 h 264802"/>
              <a:gd name="connsiteX5" fmla="*/ 296865 w 364959"/>
              <a:gd name="connsiteY5" fmla="*/ 7003 h 264802"/>
              <a:gd name="connsiteX6" fmla="*/ 345503 w 364959"/>
              <a:gd name="connsiteY6" fmla="*/ 36186 h 264802"/>
              <a:gd name="connsiteX7" fmla="*/ 364959 w 364959"/>
              <a:gd name="connsiteY7" fmla="*/ 94552 h 264802"/>
              <a:gd name="connsiteX8" fmla="*/ 287137 w 364959"/>
              <a:gd name="connsiteY8" fmla="*/ 118871 h 264802"/>
              <a:gd name="connsiteX9" fmla="*/ 184997 w 364959"/>
              <a:gd name="connsiteY9" fmla="*/ 264786 h 264802"/>
              <a:gd name="connsiteX10" fmla="*/ 82856 w 364959"/>
              <a:gd name="connsiteY10" fmla="*/ 109143 h 264802"/>
              <a:gd name="connsiteX11" fmla="*/ 14763 w 364959"/>
              <a:gd name="connsiteY11" fmla="*/ 89688 h 264802"/>
              <a:gd name="connsiteX12" fmla="*/ 171 w 364959"/>
              <a:gd name="connsiteY12" fmla="*/ 94552 h 264802"/>
              <a:gd name="connsiteX13" fmla="*/ 63401 w 364959"/>
              <a:gd name="connsiteY13" fmla="*/ 16730 h 264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4959" h="264802">
                <a:moveTo>
                  <a:pt x="63401" y="16730"/>
                </a:moveTo>
                <a:cubicBezTo>
                  <a:pt x="88531" y="26457"/>
                  <a:pt x="130684" y="124545"/>
                  <a:pt x="150950" y="152917"/>
                </a:cubicBezTo>
                <a:cubicBezTo>
                  <a:pt x="171216" y="181289"/>
                  <a:pt x="169595" y="198313"/>
                  <a:pt x="184997" y="186964"/>
                </a:cubicBezTo>
                <a:cubicBezTo>
                  <a:pt x="200399" y="175615"/>
                  <a:pt x="228772" y="114817"/>
                  <a:pt x="243363" y="84824"/>
                </a:cubicBezTo>
                <a:cubicBezTo>
                  <a:pt x="257954" y="54831"/>
                  <a:pt x="263629" y="19973"/>
                  <a:pt x="272546" y="7003"/>
                </a:cubicBezTo>
                <a:cubicBezTo>
                  <a:pt x="281463" y="-5967"/>
                  <a:pt x="284706" y="2139"/>
                  <a:pt x="296865" y="7003"/>
                </a:cubicBezTo>
                <a:cubicBezTo>
                  <a:pt x="309025" y="11867"/>
                  <a:pt x="334154" y="21595"/>
                  <a:pt x="345503" y="36186"/>
                </a:cubicBezTo>
                <a:cubicBezTo>
                  <a:pt x="356852" y="50777"/>
                  <a:pt x="361070" y="71044"/>
                  <a:pt x="364959" y="94552"/>
                </a:cubicBezTo>
                <a:cubicBezTo>
                  <a:pt x="326051" y="86933"/>
                  <a:pt x="317131" y="90499"/>
                  <a:pt x="287137" y="118871"/>
                </a:cubicBezTo>
                <a:cubicBezTo>
                  <a:pt x="257143" y="147243"/>
                  <a:pt x="219044" y="266407"/>
                  <a:pt x="184997" y="264786"/>
                </a:cubicBezTo>
                <a:cubicBezTo>
                  <a:pt x="150950" y="263165"/>
                  <a:pt x="111228" y="138326"/>
                  <a:pt x="82856" y="109143"/>
                </a:cubicBezTo>
                <a:cubicBezTo>
                  <a:pt x="54484" y="79960"/>
                  <a:pt x="28544" y="92120"/>
                  <a:pt x="14763" y="89688"/>
                </a:cubicBezTo>
                <a:cubicBezTo>
                  <a:pt x="982" y="87256"/>
                  <a:pt x="-640" y="105901"/>
                  <a:pt x="171" y="94552"/>
                </a:cubicBezTo>
                <a:cubicBezTo>
                  <a:pt x="982" y="83203"/>
                  <a:pt x="38271" y="7003"/>
                  <a:pt x="63401" y="1673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9929" tIns="34965" rIns="69929" bIns="34965" rtlCol="0" anchor="ctr"/>
          <a:lstStyle/>
          <a:p>
            <a:pPr algn="ctr"/>
            <a:endParaRPr lang="en-US" sz="1377"/>
          </a:p>
        </p:txBody>
      </p:sp>
      <p:sp>
        <p:nvSpPr>
          <p:cNvPr id="48" name="Oval 47"/>
          <p:cNvSpPr/>
          <p:nvPr/>
        </p:nvSpPr>
        <p:spPr>
          <a:xfrm>
            <a:off x="6974664" y="6282612"/>
            <a:ext cx="650415" cy="650585"/>
          </a:xfrm>
          <a:prstGeom prst="ellipse">
            <a:avLst/>
          </a:prstGeom>
          <a:solidFill>
            <a:schemeClr val="tx2">
              <a:lumMod val="50000"/>
              <a:alpha val="90000"/>
            </a:schemeClr>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49" name="Oval 48"/>
          <p:cNvSpPr/>
          <p:nvPr/>
        </p:nvSpPr>
        <p:spPr>
          <a:xfrm>
            <a:off x="2225148" y="6282612"/>
            <a:ext cx="650415" cy="650585"/>
          </a:xfrm>
          <a:prstGeom prst="ellipse">
            <a:avLst/>
          </a:prstGeom>
          <a:solidFill>
            <a:schemeClr val="tx2">
              <a:lumMod val="40000"/>
              <a:lumOff val="60000"/>
              <a:alpha val="90000"/>
            </a:schemeClr>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50" name="Oval 49"/>
          <p:cNvSpPr/>
          <p:nvPr/>
        </p:nvSpPr>
        <p:spPr>
          <a:xfrm>
            <a:off x="997668" y="6282612"/>
            <a:ext cx="650415" cy="650585"/>
          </a:xfrm>
          <a:prstGeom prst="ellipse">
            <a:avLst/>
          </a:prstGeom>
          <a:solidFill>
            <a:schemeClr val="tx2">
              <a:lumMod val="40000"/>
              <a:lumOff val="60000"/>
              <a:alpha val="90000"/>
            </a:schemeClr>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54" name="Oval 53"/>
          <p:cNvSpPr/>
          <p:nvPr/>
        </p:nvSpPr>
        <p:spPr>
          <a:xfrm>
            <a:off x="645901" y="6383128"/>
            <a:ext cx="449436" cy="449553"/>
          </a:xfrm>
          <a:prstGeom prst="ellipse">
            <a:avLst/>
          </a:prstGeom>
          <a:solidFill>
            <a:schemeClr val="tx2">
              <a:lumMod val="20000"/>
              <a:lumOff val="80000"/>
              <a:alpha val="90000"/>
            </a:schemeClr>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55" name="Oval 54"/>
          <p:cNvSpPr/>
          <p:nvPr/>
        </p:nvSpPr>
        <p:spPr>
          <a:xfrm>
            <a:off x="4717465" y="6282612"/>
            <a:ext cx="650415" cy="650585"/>
          </a:xfrm>
          <a:prstGeom prst="ellipse">
            <a:avLst/>
          </a:prstGeom>
          <a:solidFill>
            <a:schemeClr val="tx2">
              <a:lumMod val="75000"/>
              <a:alpha val="90000"/>
            </a:schemeClr>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56" name="Oval 55"/>
          <p:cNvSpPr/>
          <p:nvPr/>
        </p:nvSpPr>
        <p:spPr>
          <a:xfrm>
            <a:off x="6103021" y="6282612"/>
            <a:ext cx="650415" cy="650585"/>
          </a:xfrm>
          <a:prstGeom prst="ellipse">
            <a:avLst/>
          </a:prstGeom>
          <a:solidFill>
            <a:schemeClr val="tx2">
              <a:lumMod val="75000"/>
              <a:alpha val="90000"/>
            </a:schemeClr>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57" name="Oval 56"/>
          <p:cNvSpPr/>
          <p:nvPr/>
        </p:nvSpPr>
        <p:spPr>
          <a:xfrm>
            <a:off x="6610486" y="6383128"/>
            <a:ext cx="449436" cy="449553"/>
          </a:xfrm>
          <a:prstGeom prst="ellipse">
            <a:avLst/>
          </a:prstGeom>
          <a:solidFill>
            <a:schemeClr val="tx2">
              <a:lumMod val="50000"/>
              <a:alpha val="90000"/>
            </a:schemeClr>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64" name="Oval 63"/>
          <p:cNvSpPr/>
          <p:nvPr/>
        </p:nvSpPr>
        <p:spPr>
          <a:xfrm>
            <a:off x="114434" y="6282612"/>
            <a:ext cx="650415" cy="650585"/>
          </a:xfrm>
          <a:prstGeom prst="ellipse">
            <a:avLst/>
          </a:prstGeom>
          <a:solidFill>
            <a:schemeClr val="tx2">
              <a:lumMod val="20000"/>
              <a:lumOff val="80000"/>
              <a:alpha val="90000"/>
            </a:schemeClr>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67" name="Oval 66"/>
          <p:cNvSpPr/>
          <p:nvPr/>
        </p:nvSpPr>
        <p:spPr>
          <a:xfrm>
            <a:off x="1405348" y="5976461"/>
            <a:ext cx="1085252" cy="1085534"/>
          </a:xfrm>
          <a:prstGeom prst="ellipse">
            <a:avLst/>
          </a:prstGeom>
          <a:solidFill>
            <a:schemeClr val="tx2">
              <a:lumMod val="40000"/>
              <a:lumOff val="60000"/>
              <a:alpha val="90000"/>
            </a:schemeClr>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70" name="Oval 69"/>
          <p:cNvSpPr/>
          <p:nvPr/>
        </p:nvSpPr>
        <p:spPr>
          <a:xfrm>
            <a:off x="5213321" y="5976461"/>
            <a:ext cx="1085252" cy="1085534"/>
          </a:xfrm>
          <a:prstGeom prst="ellipse">
            <a:avLst/>
          </a:prstGeom>
          <a:solidFill>
            <a:schemeClr val="tx2">
              <a:lumMod val="75000"/>
              <a:alpha val="90000"/>
            </a:schemeClr>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dirty="0"/>
          </a:p>
        </p:txBody>
      </p:sp>
      <p:sp>
        <p:nvSpPr>
          <p:cNvPr id="74" name="Oval 73"/>
          <p:cNvSpPr/>
          <p:nvPr/>
        </p:nvSpPr>
        <p:spPr>
          <a:xfrm>
            <a:off x="2689125" y="6175369"/>
            <a:ext cx="864846" cy="865071"/>
          </a:xfrm>
          <a:prstGeom prst="ellipse">
            <a:avLst/>
          </a:prstGeom>
          <a:solidFill>
            <a:schemeClr val="tx2">
              <a:lumMod val="60000"/>
              <a:lumOff val="40000"/>
              <a:alpha val="90000"/>
            </a:schemeClr>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75" name="Oval 74"/>
          <p:cNvSpPr/>
          <p:nvPr/>
        </p:nvSpPr>
        <p:spPr>
          <a:xfrm>
            <a:off x="4108320" y="6175369"/>
            <a:ext cx="864846" cy="865071"/>
          </a:xfrm>
          <a:prstGeom prst="ellipse">
            <a:avLst/>
          </a:prstGeom>
          <a:solidFill>
            <a:schemeClr val="tx2">
              <a:lumMod val="60000"/>
              <a:lumOff val="40000"/>
              <a:alpha val="90000"/>
            </a:schemeClr>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76" name="Oval 75"/>
          <p:cNvSpPr/>
          <p:nvPr/>
        </p:nvSpPr>
        <p:spPr>
          <a:xfrm>
            <a:off x="3275825" y="5803041"/>
            <a:ext cx="1329198" cy="1329544"/>
          </a:xfrm>
          <a:prstGeom prst="ellipse">
            <a:avLst/>
          </a:prstGeom>
          <a:solidFill>
            <a:schemeClr val="tx2">
              <a:lumMod val="60000"/>
              <a:lumOff val="40000"/>
              <a:alpha val="90000"/>
            </a:schemeClr>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Tree>
    <p:extLst>
      <p:ext uri="{BB962C8B-B14F-4D97-AF65-F5344CB8AC3E}">
        <p14:creationId xmlns:p14="http://schemas.microsoft.com/office/powerpoint/2010/main" val="39523382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Freeform 74"/>
          <p:cNvSpPr>
            <a:spLocks noChangeArrowheads="1"/>
          </p:cNvSpPr>
          <p:nvPr/>
        </p:nvSpPr>
        <p:spPr bwMode="auto">
          <a:xfrm>
            <a:off x="4967954" y="2419868"/>
            <a:ext cx="382658" cy="338931"/>
          </a:xfrm>
          <a:custGeom>
            <a:avLst/>
            <a:gdLst>
              <a:gd name="T0" fmla="*/ 451 w 461"/>
              <a:gd name="T1" fmla="*/ 213 h 409"/>
              <a:gd name="T2" fmla="*/ 451 w 461"/>
              <a:gd name="T3" fmla="*/ 213 h 409"/>
              <a:gd name="T4" fmla="*/ 247 w 461"/>
              <a:gd name="T5" fmla="*/ 17 h 409"/>
              <a:gd name="T6" fmla="*/ 212 w 461"/>
              <a:gd name="T7" fmla="*/ 17 h 409"/>
              <a:gd name="T8" fmla="*/ 9 w 461"/>
              <a:gd name="T9" fmla="*/ 213 h 409"/>
              <a:gd name="T10" fmla="*/ 18 w 461"/>
              <a:gd name="T11" fmla="*/ 230 h 409"/>
              <a:gd name="T12" fmla="*/ 62 w 461"/>
              <a:gd name="T13" fmla="*/ 230 h 409"/>
              <a:gd name="T14" fmla="*/ 62 w 461"/>
              <a:gd name="T15" fmla="*/ 390 h 409"/>
              <a:gd name="T16" fmla="*/ 79 w 461"/>
              <a:gd name="T17" fmla="*/ 408 h 409"/>
              <a:gd name="T18" fmla="*/ 177 w 461"/>
              <a:gd name="T19" fmla="*/ 408 h 409"/>
              <a:gd name="T20" fmla="*/ 177 w 461"/>
              <a:gd name="T21" fmla="*/ 248 h 409"/>
              <a:gd name="T22" fmla="*/ 283 w 461"/>
              <a:gd name="T23" fmla="*/ 248 h 409"/>
              <a:gd name="T24" fmla="*/ 283 w 461"/>
              <a:gd name="T25" fmla="*/ 408 h 409"/>
              <a:gd name="T26" fmla="*/ 381 w 461"/>
              <a:gd name="T27" fmla="*/ 408 h 409"/>
              <a:gd name="T28" fmla="*/ 398 w 461"/>
              <a:gd name="T29" fmla="*/ 390 h 409"/>
              <a:gd name="T30" fmla="*/ 398 w 461"/>
              <a:gd name="T31" fmla="*/ 230 h 409"/>
              <a:gd name="T32" fmla="*/ 443 w 461"/>
              <a:gd name="T33" fmla="*/ 230 h 409"/>
              <a:gd name="T34" fmla="*/ 451 w 461"/>
              <a:gd name="T35" fmla="*/ 213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61" h="409">
                <a:moveTo>
                  <a:pt x="451" y="213"/>
                </a:moveTo>
                <a:lnTo>
                  <a:pt x="451" y="213"/>
                </a:lnTo>
                <a:cubicBezTo>
                  <a:pt x="247" y="17"/>
                  <a:pt x="247" y="17"/>
                  <a:pt x="247" y="17"/>
                </a:cubicBezTo>
                <a:cubicBezTo>
                  <a:pt x="238" y="0"/>
                  <a:pt x="221" y="0"/>
                  <a:pt x="212" y="17"/>
                </a:cubicBezTo>
                <a:cubicBezTo>
                  <a:pt x="9" y="213"/>
                  <a:pt x="9" y="213"/>
                  <a:pt x="9" y="213"/>
                </a:cubicBezTo>
                <a:cubicBezTo>
                  <a:pt x="0" y="221"/>
                  <a:pt x="9" y="230"/>
                  <a:pt x="18" y="230"/>
                </a:cubicBezTo>
                <a:cubicBezTo>
                  <a:pt x="62" y="230"/>
                  <a:pt x="62" y="230"/>
                  <a:pt x="62" y="230"/>
                </a:cubicBezTo>
                <a:cubicBezTo>
                  <a:pt x="62" y="390"/>
                  <a:pt x="62" y="390"/>
                  <a:pt x="62" y="390"/>
                </a:cubicBezTo>
                <a:cubicBezTo>
                  <a:pt x="62" y="399"/>
                  <a:pt x="62" y="408"/>
                  <a:pt x="79" y="408"/>
                </a:cubicBezTo>
                <a:cubicBezTo>
                  <a:pt x="177" y="408"/>
                  <a:pt x="177" y="408"/>
                  <a:pt x="177" y="408"/>
                </a:cubicBezTo>
                <a:cubicBezTo>
                  <a:pt x="177" y="248"/>
                  <a:pt x="177" y="248"/>
                  <a:pt x="177" y="248"/>
                </a:cubicBezTo>
                <a:cubicBezTo>
                  <a:pt x="283" y="248"/>
                  <a:pt x="283" y="248"/>
                  <a:pt x="283" y="248"/>
                </a:cubicBezTo>
                <a:cubicBezTo>
                  <a:pt x="283" y="408"/>
                  <a:pt x="283" y="408"/>
                  <a:pt x="283" y="408"/>
                </a:cubicBezTo>
                <a:cubicBezTo>
                  <a:pt x="381" y="408"/>
                  <a:pt x="381" y="408"/>
                  <a:pt x="381" y="408"/>
                </a:cubicBezTo>
                <a:cubicBezTo>
                  <a:pt x="398" y="408"/>
                  <a:pt x="398" y="399"/>
                  <a:pt x="398" y="390"/>
                </a:cubicBezTo>
                <a:cubicBezTo>
                  <a:pt x="398" y="230"/>
                  <a:pt x="398" y="230"/>
                  <a:pt x="398" y="230"/>
                </a:cubicBezTo>
                <a:cubicBezTo>
                  <a:pt x="443" y="230"/>
                  <a:pt x="443" y="230"/>
                  <a:pt x="443" y="230"/>
                </a:cubicBezTo>
                <a:cubicBezTo>
                  <a:pt x="451" y="230"/>
                  <a:pt x="460" y="221"/>
                  <a:pt x="451" y="213"/>
                </a:cubicBezTo>
              </a:path>
            </a:pathLst>
          </a:custGeom>
          <a:solidFill>
            <a:schemeClr val="bg1"/>
          </a:solidFill>
          <a:ln>
            <a:noFill/>
          </a:ln>
          <a:effectLst/>
          <a:extLst/>
        </p:spPr>
        <p:txBody>
          <a:bodyPr wrap="none" lIns="34966" tIns="17483" rIns="34966" bIns="17483" anchor="ctr"/>
          <a:lstStyle/>
          <a:p>
            <a:pPr>
              <a:defRPr/>
            </a:pPr>
            <a:endParaRPr lang="en-US" sz="1377" dirty="0">
              <a:latin typeface="Lato Light" charset="0"/>
            </a:endParaRPr>
          </a:p>
        </p:txBody>
      </p:sp>
      <p:sp>
        <p:nvSpPr>
          <p:cNvPr id="59" name="Freeform 102"/>
          <p:cNvSpPr>
            <a:spLocks noChangeArrowheads="1"/>
          </p:cNvSpPr>
          <p:nvPr/>
        </p:nvSpPr>
        <p:spPr bwMode="auto">
          <a:xfrm>
            <a:off x="5600826" y="4163720"/>
            <a:ext cx="408947" cy="368149"/>
          </a:xfrm>
          <a:custGeom>
            <a:avLst/>
            <a:gdLst>
              <a:gd name="T0" fmla="*/ 80 w 498"/>
              <a:gd name="T1" fmla="*/ 151 h 445"/>
              <a:gd name="T2" fmla="*/ 80 w 498"/>
              <a:gd name="T3" fmla="*/ 151 h 445"/>
              <a:gd name="T4" fmla="*/ 142 w 498"/>
              <a:gd name="T5" fmla="*/ 169 h 445"/>
              <a:gd name="T6" fmla="*/ 151 w 498"/>
              <a:gd name="T7" fmla="*/ 169 h 445"/>
              <a:gd name="T8" fmla="*/ 195 w 498"/>
              <a:gd name="T9" fmla="*/ 134 h 445"/>
              <a:gd name="T10" fmla="*/ 195 w 498"/>
              <a:gd name="T11" fmla="*/ 125 h 445"/>
              <a:gd name="T12" fmla="*/ 178 w 498"/>
              <a:gd name="T13" fmla="*/ 107 h 445"/>
              <a:gd name="T14" fmla="*/ 275 w 498"/>
              <a:gd name="T15" fmla="*/ 10 h 445"/>
              <a:gd name="T16" fmla="*/ 195 w 498"/>
              <a:gd name="T17" fmla="*/ 0 h 445"/>
              <a:gd name="T18" fmla="*/ 107 w 498"/>
              <a:gd name="T19" fmla="*/ 54 h 445"/>
              <a:gd name="T20" fmla="*/ 72 w 498"/>
              <a:gd name="T21" fmla="*/ 81 h 445"/>
              <a:gd name="T22" fmla="*/ 53 w 498"/>
              <a:gd name="T23" fmla="*/ 116 h 445"/>
              <a:gd name="T24" fmla="*/ 18 w 498"/>
              <a:gd name="T25" fmla="*/ 125 h 445"/>
              <a:gd name="T26" fmla="*/ 0 w 498"/>
              <a:gd name="T27" fmla="*/ 143 h 445"/>
              <a:gd name="T28" fmla="*/ 0 w 498"/>
              <a:gd name="T29" fmla="*/ 151 h 445"/>
              <a:gd name="T30" fmla="*/ 36 w 498"/>
              <a:gd name="T31" fmla="*/ 187 h 445"/>
              <a:gd name="T32" fmla="*/ 53 w 498"/>
              <a:gd name="T33" fmla="*/ 196 h 445"/>
              <a:gd name="T34" fmla="*/ 72 w 498"/>
              <a:gd name="T35" fmla="*/ 178 h 445"/>
              <a:gd name="T36" fmla="*/ 80 w 498"/>
              <a:gd name="T37" fmla="*/ 151 h 445"/>
              <a:gd name="T38" fmla="*/ 222 w 498"/>
              <a:gd name="T39" fmla="*/ 160 h 445"/>
              <a:gd name="T40" fmla="*/ 222 w 498"/>
              <a:gd name="T41" fmla="*/ 160 h 445"/>
              <a:gd name="T42" fmla="*/ 213 w 498"/>
              <a:gd name="T43" fmla="*/ 160 h 445"/>
              <a:gd name="T44" fmla="*/ 178 w 498"/>
              <a:gd name="T45" fmla="*/ 187 h 445"/>
              <a:gd name="T46" fmla="*/ 169 w 498"/>
              <a:gd name="T47" fmla="*/ 204 h 445"/>
              <a:gd name="T48" fmla="*/ 381 w 498"/>
              <a:gd name="T49" fmla="*/ 435 h 445"/>
              <a:gd name="T50" fmla="*/ 399 w 498"/>
              <a:gd name="T51" fmla="*/ 435 h 445"/>
              <a:gd name="T52" fmla="*/ 426 w 498"/>
              <a:gd name="T53" fmla="*/ 417 h 445"/>
              <a:gd name="T54" fmla="*/ 426 w 498"/>
              <a:gd name="T55" fmla="*/ 400 h 445"/>
              <a:gd name="T56" fmla="*/ 222 w 498"/>
              <a:gd name="T57" fmla="*/ 160 h 445"/>
              <a:gd name="T58" fmla="*/ 497 w 498"/>
              <a:gd name="T59" fmla="*/ 63 h 445"/>
              <a:gd name="T60" fmla="*/ 497 w 498"/>
              <a:gd name="T61" fmla="*/ 63 h 445"/>
              <a:gd name="T62" fmla="*/ 479 w 498"/>
              <a:gd name="T63" fmla="*/ 54 h 445"/>
              <a:gd name="T64" fmla="*/ 461 w 498"/>
              <a:gd name="T65" fmla="*/ 89 h 445"/>
              <a:gd name="T66" fmla="*/ 408 w 498"/>
              <a:gd name="T67" fmla="*/ 107 h 445"/>
              <a:gd name="T68" fmla="*/ 399 w 498"/>
              <a:gd name="T69" fmla="*/ 63 h 445"/>
              <a:gd name="T70" fmla="*/ 417 w 498"/>
              <a:gd name="T71" fmla="*/ 19 h 445"/>
              <a:gd name="T72" fmla="*/ 408 w 498"/>
              <a:gd name="T73" fmla="*/ 10 h 445"/>
              <a:gd name="T74" fmla="*/ 337 w 498"/>
              <a:gd name="T75" fmla="*/ 72 h 445"/>
              <a:gd name="T76" fmla="*/ 319 w 498"/>
              <a:gd name="T77" fmla="*/ 151 h 445"/>
              <a:gd name="T78" fmla="*/ 284 w 498"/>
              <a:gd name="T79" fmla="*/ 187 h 445"/>
              <a:gd name="T80" fmla="*/ 319 w 498"/>
              <a:gd name="T81" fmla="*/ 231 h 445"/>
              <a:gd name="T82" fmla="*/ 364 w 498"/>
              <a:gd name="T83" fmla="*/ 187 h 445"/>
              <a:gd name="T84" fmla="*/ 408 w 498"/>
              <a:gd name="T85" fmla="*/ 178 h 445"/>
              <a:gd name="T86" fmla="*/ 488 w 498"/>
              <a:gd name="T87" fmla="*/ 143 h 445"/>
              <a:gd name="T88" fmla="*/ 497 w 498"/>
              <a:gd name="T89" fmla="*/ 63 h 445"/>
              <a:gd name="T90" fmla="*/ 72 w 498"/>
              <a:gd name="T91" fmla="*/ 400 h 445"/>
              <a:gd name="T92" fmla="*/ 72 w 498"/>
              <a:gd name="T93" fmla="*/ 400 h 445"/>
              <a:gd name="T94" fmla="*/ 72 w 498"/>
              <a:gd name="T95" fmla="*/ 417 h 445"/>
              <a:gd name="T96" fmla="*/ 89 w 498"/>
              <a:gd name="T97" fmla="*/ 444 h 445"/>
              <a:gd name="T98" fmla="*/ 107 w 498"/>
              <a:gd name="T99" fmla="*/ 435 h 445"/>
              <a:gd name="T100" fmla="*/ 231 w 498"/>
              <a:gd name="T101" fmla="*/ 320 h 445"/>
              <a:gd name="T102" fmla="*/ 195 w 498"/>
              <a:gd name="T103" fmla="*/ 275 h 445"/>
              <a:gd name="T104" fmla="*/ 72 w 498"/>
              <a:gd name="T105" fmla="*/ 400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98" h="445">
                <a:moveTo>
                  <a:pt x="80" y="151"/>
                </a:moveTo>
                <a:lnTo>
                  <a:pt x="80" y="151"/>
                </a:lnTo>
                <a:cubicBezTo>
                  <a:pt x="97" y="134"/>
                  <a:pt x="116" y="143"/>
                  <a:pt x="142" y="169"/>
                </a:cubicBezTo>
                <a:cubicBezTo>
                  <a:pt x="151" y="178"/>
                  <a:pt x="151" y="169"/>
                  <a:pt x="151" y="169"/>
                </a:cubicBezTo>
                <a:cubicBezTo>
                  <a:pt x="160" y="169"/>
                  <a:pt x="186" y="134"/>
                  <a:pt x="195" y="134"/>
                </a:cubicBezTo>
                <a:cubicBezTo>
                  <a:pt x="195" y="134"/>
                  <a:pt x="195" y="134"/>
                  <a:pt x="195" y="125"/>
                </a:cubicBezTo>
                <a:cubicBezTo>
                  <a:pt x="186" y="125"/>
                  <a:pt x="178" y="116"/>
                  <a:pt x="178" y="107"/>
                </a:cubicBezTo>
                <a:cubicBezTo>
                  <a:pt x="133" y="45"/>
                  <a:pt x="301" y="10"/>
                  <a:pt x="275" y="10"/>
                </a:cubicBezTo>
                <a:cubicBezTo>
                  <a:pt x="257" y="0"/>
                  <a:pt x="204" y="0"/>
                  <a:pt x="195" y="0"/>
                </a:cubicBezTo>
                <a:cubicBezTo>
                  <a:pt x="169" y="10"/>
                  <a:pt x="125" y="36"/>
                  <a:pt x="107" y="54"/>
                </a:cubicBezTo>
                <a:cubicBezTo>
                  <a:pt x="80" y="72"/>
                  <a:pt x="72" y="81"/>
                  <a:pt x="72" y="81"/>
                </a:cubicBezTo>
                <a:cubicBezTo>
                  <a:pt x="62" y="89"/>
                  <a:pt x="72" y="107"/>
                  <a:pt x="53" y="116"/>
                </a:cubicBezTo>
                <a:cubicBezTo>
                  <a:pt x="36" y="125"/>
                  <a:pt x="27" y="116"/>
                  <a:pt x="18" y="125"/>
                </a:cubicBezTo>
                <a:cubicBezTo>
                  <a:pt x="18" y="134"/>
                  <a:pt x="9" y="134"/>
                  <a:pt x="0" y="143"/>
                </a:cubicBezTo>
                <a:lnTo>
                  <a:pt x="0" y="151"/>
                </a:lnTo>
                <a:lnTo>
                  <a:pt x="36" y="187"/>
                </a:lnTo>
                <a:cubicBezTo>
                  <a:pt x="36" y="196"/>
                  <a:pt x="44" y="196"/>
                  <a:pt x="53" y="196"/>
                </a:cubicBezTo>
                <a:cubicBezTo>
                  <a:pt x="53" y="187"/>
                  <a:pt x="62" y="178"/>
                  <a:pt x="72" y="178"/>
                </a:cubicBezTo>
                <a:cubicBezTo>
                  <a:pt x="72" y="178"/>
                  <a:pt x="72" y="151"/>
                  <a:pt x="80" y="151"/>
                </a:cubicBezTo>
                <a:close/>
                <a:moveTo>
                  <a:pt x="222" y="160"/>
                </a:moveTo>
                <a:lnTo>
                  <a:pt x="222" y="160"/>
                </a:lnTo>
                <a:cubicBezTo>
                  <a:pt x="213" y="160"/>
                  <a:pt x="213" y="160"/>
                  <a:pt x="213" y="160"/>
                </a:cubicBezTo>
                <a:cubicBezTo>
                  <a:pt x="178" y="187"/>
                  <a:pt x="178" y="187"/>
                  <a:pt x="178" y="187"/>
                </a:cubicBezTo>
                <a:cubicBezTo>
                  <a:pt x="169" y="196"/>
                  <a:pt x="169" y="196"/>
                  <a:pt x="169" y="204"/>
                </a:cubicBezTo>
                <a:cubicBezTo>
                  <a:pt x="381" y="435"/>
                  <a:pt x="381" y="435"/>
                  <a:pt x="381" y="435"/>
                </a:cubicBezTo>
                <a:cubicBezTo>
                  <a:pt x="381" y="444"/>
                  <a:pt x="391" y="444"/>
                  <a:pt x="399" y="435"/>
                </a:cubicBezTo>
                <a:cubicBezTo>
                  <a:pt x="426" y="417"/>
                  <a:pt x="426" y="417"/>
                  <a:pt x="426" y="417"/>
                </a:cubicBezTo>
                <a:cubicBezTo>
                  <a:pt x="426" y="408"/>
                  <a:pt x="426" y="400"/>
                  <a:pt x="426" y="400"/>
                </a:cubicBezTo>
                <a:lnTo>
                  <a:pt x="222" y="160"/>
                </a:lnTo>
                <a:close/>
                <a:moveTo>
                  <a:pt x="497" y="63"/>
                </a:moveTo>
                <a:lnTo>
                  <a:pt x="497" y="63"/>
                </a:lnTo>
                <a:cubicBezTo>
                  <a:pt x="488" y="45"/>
                  <a:pt x="488" y="54"/>
                  <a:pt x="479" y="54"/>
                </a:cubicBezTo>
                <a:cubicBezTo>
                  <a:pt x="479" y="63"/>
                  <a:pt x="461" y="81"/>
                  <a:pt x="461" y="89"/>
                </a:cubicBezTo>
                <a:cubicBezTo>
                  <a:pt x="452" y="107"/>
                  <a:pt x="435" y="125"/>
                  <a:pt x="408" y="107"/>
                </a:cubicBezTo>
                <a:cubicBezTo>
                  <a:pt x="381" y="81"/>
                  <a:pt x="391" y="72"/>
                  <a:pt x="399" y="63"/>
                </a:cubicBezTo>
                <a:cubicBezTo>
                  <a:pt x="399" y="54"/>
                  <a:pt x="417" y="28"/>
                  <a:pt x="417" y="19"/>
                </a:cubicBezTo>
                <a:cubicBezTo>
                  <a:pt x="426" y="19"/>
                  <a:pt x="417" y="10"/>
                  <a:pt x="408" y="10"/>
                </a:cubicBezTo>
                <a:cubicBezTo>
                  <a:pt x="399" y="19"/>
                  <a:pt x="346" y="36"/>
                  <a:pt x="337" y="72"/>
                </a:cubicBezTo>
                <a:cubicBezTo>
                  <a:pt x="328" y="98"/>
                  <a:pt x="346" y="125"/>
                  <a:pt x="319" y="151"/>
                </a:cubicBezTo>
                <a:cubicBezTo>
                  <a:pt x="284" y="187"/>
                  <a:pt x="284" y="187"/>
                  <a:pt x="284" y="187"/>
                </a:cubicBezTo>
                <a:cubicBezTo>
                  <a:pt x="319" y="231"/>
                  <a:pt x="319" y="231"/>
                  <a:pt x="319" y="231"/>
                </a:cubicBezTo>
                <a:cubicBezTo>
                  <a:pt x="364" y="187"/>
                  <a:pt x="364" y="187"/>
                  <a:pt x="364" y="187"/>
                </a:cubicBezTo>
                <a:cubicBezTo>
                  <a:pt x="372" y="178"/>
                  <a:pt x="391" y="169"/>
                  <a:pt x="408" y="178"/>
                </a:cubicBezTo>
                <a:cubicBezTo>
                  <a:pt x="452" y="187"/>
                  <a:pt x="470" y="169"/>
                  <a:pt x="488" y="143"/>
                </a:cubicBezTo>
                <a:cubicBezTo>
                  <a:pt x="497" y="116"/>
                  <a:pt x="497" y="72"/>
                  <a:pt x="497" y="63"/>
                </a:cubicBezTo>
                <a:close/>
                <a:moveTo>
                  <a:pt x="72" y="400"/>
                </a:moveTo>
                <a:lnTo>
                  <a:pt x="72" y="400"/>
                </a:lnTo>
                <a:cubicBezTo>
                  <a:pt x="62" y="408"/>
                  <a:pt x="62" y="417"/>
                  <a:pt x="72" y="417"/>
                </a:cubicBezTo>
                <a:cubicBezTo>
                  <a:pt x="89" y="444"/>
                  <a:pt x="89" y="444"/>
                  <a:pt x="89" y="444"/>
                </a:cubicBezTo>
                <a:cubicBezTo>
                  <a:pt x="97" y="444"/>
                  <a:pt x="107" y="444"/>
                  <a:pt x="107" y="435"/>
                </a:cubicBezTo>
                <a:cubicBezTo>
                  <a:pt x="231" y="320"/>
                  <a:pt x="231" y="320"/>
                  <a:pt x="231" y="320"/>
                </a:cubicBezTo>
                <a:cubicBezTo>
                  <a:pt x="195" y="275"/>
                  <a:pt x="195" y="275"/>
                  <a:pt x="195" y="275"/>
                </a:cubicBezTo>
                <a:lnTo>
                  <a:pt x="72" y="400"/>
                </a:lnTo>
                <a:close/>
              </a:path>
            </a:pathLst>
          </a:custGeom>
          <a:solidFill>
            <a:schemeClr val="bg1"/>
          </a:solidFill>
          <a:ln>
            <a:noFill/>
          </a:ln>
          <a:effectLst/>
          <a:extLst/>
        </p:spPr>
        <p:txBody>
          <a:bodyPr wrap="none" lIns="34966" tIns="17483" rIns="34966" bIns="17483" anchor="ctr"/>
          <a:lstStyle/>
          <a:p>
            <a:pPr>
              <a:defRPr/>
            </a:pPr>
            <a:endParaRPr lang="en-US" sz="1377" dirty="0">
              <a:latin typeface="Lato Light" charset="0"/>
            </a:endParaRPr>
          </a:p>
        </p:txBody>
      </p:sp>
      <p:sp>
        <p:nvSpPr>
          <p:cNvPr id="40" name="Title 2"/>
          <p:cNvSpPr txBox="1">
            <a:spLocks/>
          </p:cNvSpPr>
          <p:nvPr/>
        </p:nvSpPr>
        <p:spPr>
          <a:xfrm>
            <a:off x="2320645" y="334178"/>
            <a:ext cx="4802726" cy="535531"/>
          </a:xfrm>
          <a:prstGeom prst="rect">
            <a:avLst/>
          </a:prstGeom>
        </p:spPr>
        <p:txBody>
          <a:bodyPr wrap="none">
            <a:spAutoFit/>
          </a:bodyPr>
          <a:lstStyle>
            <a:lvl1pPr algn="l" defTabSz="1828434" rtl="0" eaLnBrk="1" latinLnBrk="0" hangingPunct="1">
              <a:lnSpc>
                <a:spcPct val="90000"/>
              </a:lnSpc>
              <a:spcBef>
                <a:spcPct val="0"/>
              </a:spcBef>
              <a:buNone/>
              <a:defRPr lang="en-US" sz="6000" kern="1200">
                <a:solidFill>
                  <a:schemeClr val="tx1"/>
                </a:solidFill>
                <a:latin typeface="Roboto Regular"/>
                <a:ea typeface="+mj-ea"/>
                <a:cs typeface="Roboto Regular"/>
              </a:defRPr>
            </a:lvl1pPr>
          </a:lstStyle>
          <a:p>
            <a:pPr algn="ctr"/>
            <a:r>
              <a:rPr lang="en-US" sz="3200" b="1" dirty="0">
                <a:solidFill>
                  <a:schemeClr val="tx2"/>
                </a:solidFill>
                <a:latin typeface="+mj-lt"/>
                <a:ea typeface="Open Sans Light" panose="020B0306030504020204" pitchFamily="34" charset="0"/>
              </a:rPr>
              <a:t>Marketing Hiring Trends</a:t>
            </a:r>
          </a:p>
        </p:txBody>
      </p:sp>
      <p:sp>
        <p:nvSpPr>
          <p:cNvPr id="69" name="Freeform 26"/>
          <p:cNvSpPr>
            <a:spLocks noChangeAspect="1" noChangeArrowheads="1"/>
          </p:cNvSpPr>
          <p:nvPr/>
        </p:nvSpPr>
        <p:spPr bwMode="auto">
          <a:xfrm>
            <a:off x="5688194" y="3167060"/>
            <a:ext cx="350313" cy="381728"/>
          </a:xfrm>
          <a:custGeom>
            <a:avLst/>
            <a:gdLst>
              <a:gd name="T0" fmla="*/ 74925449 w 609"/>
              <a:gd name="T1" fmla="*/ 46790690 h 524"/>
              <a:gd name="T2" fmla="*/ 74925449 w 609"/>
              <a:gd name="T3" fmla="*/ 46790690 h 524"/>
              <a:gd name="T4" fmla="*/ 69490662 w 609"/>
              <a:gd name="T5" fmla="*/ 48740378 h 524"/>
              <a:gd name="T6" fmla="*/ 64961313 w 609"/>
              <a:gd name="T7" fmla="*/ 53289407 h 524"/>
              <a:gd name="T8" fmla="*/ 60302822 w 609"/>
              <a:gd name="T9" fmla="*/ 51469868 h 524"/>
              <a:gd name="T10" fmla="*/ 53056080 w 609"/>
              <a:gd name="T11" fmla="*/ 58748387 h 524"/>
              <a:gd name="T12" fmla="*/ 53056080 w 609"/>
              <a:gd name="T13" fmla="*/ 61607664 h 524"/>
              <a:gd name="T14" fmla="*/ 3623191 w 609"/>
              <a:gd name="T15" fmla="*/ 61607664 h 524"/>
              <a:gd name="T16" fmla="*/ 0 w 609"/>
              <a:gd name="T17" fmla="*/ 57838437 h 524"/>
              <a:gd name="T18" fmla="*/ 0 w 609"/>
              <a:gd name="T19" fmla="*/ 53289407 h 524"/>
              <a:gd name="T20" fmla="*/ 0 w 609"/>
              <a:gd name="T21" fmla="*/ 46790690 h 524"/>
              <a:gd name="T22" fmla="*/ 0 w 609"/>
              <a:gd name="T23" fmla="*/ 42241661 h 524"/>
              <a:gd name="T24" fmla="*/ 0 w 609"/>
              <a:gd name="T25" fmla="*/ 35872730 h 524"/>
              <a:gd name="T26" fmla="*/ 0 w 609"/>
              <a:gd name="T27" fmla="*/ 31193914 h 524"/>
              <a:gd name="T28" fmla="*/ 0 w 609"/>
              <a:gd name="T29" fmla="*/ 18326267 h 524"/>
              <a:gd name="T30" fmla="*/ 78678142 w 609"/>
              <a:gd name="T31" fmla="*/ 18326267 h 524"/>
              <a:gd name="T32" fmla="*/ 78678142 w 609"/>
              <a:gd name="T33" fmla="*/ 31193914 h 524"/>
              <a:gd name="T34" fmla="*/ 78678142 w 609"/>
              <a:gd name="T35" fmla="*/ 35872730 h 524"/>
              <a:gd name="T36" fmla="*/ 78678142 w 609"/>
              <a:gd name="T37" fmla="*/ 42241661 h 524"/>
              <a:gd name="T38" fmla="*/ 78678142 w 609"/>
              <a:gd name="T39" fmla="*/ 46790690 h 524"/>
              <a:gd name="T40" fmla="*/ 78678142 w 609"/>
              <a:gd name="T41" fmla="*/ 47700641 h 524"/>
              <a:gd name="T42" fmla="*/ 74925449 w 609"/>
              <a:gd name="T43" fmla="*/ 46790690 h 524"/>
              <a:gd name="T44" fmla="*/ 0 w 609"/>
              <a:gd name="T45" fmla="*/ 11047747 h 524"/>
              <a:gd name="T46" fmla="*/ 0 w 609"/>
              <a:gd name="T47" fmla="*/ 11047747 h 524"/>
              <a:gd name="T48" fmla="*/ 0 w 609"/>
              <a:gd name="T49" fmla="*/ 9228207 h 524"/>
              <a:gd name="T50" fmla="*/ 0 w 609"/>
              <a:gd name="T51" fmla="*/ 3639440 h 524"/>
              <a:gd name="T52" fmla="*/ 3623191 w 609"/>
              <a:gd name="T53" fmla="*/ 0 h 524"/>
              <a:gd name="T54" fmla="*/ 9187840 w 609"/>
              <a:gd name="T55" fmla="*/ 0 h 524"/>
              <a:gd name="T56" fmla="*/ 10999436 w 609"/>
              <a:gd name="T57" fmla="*/ 0 h 524"/>
              <a:gd name="T58" fmla="*/ 14622627 w 609"/>
              <a:gd name="T59" fmla="*/ 0 h 524"/>
              <a:gd name="T60" fmla="*/ 21869369 w 609"/>
              <a:gd name="T61" fmla="*/ 0 h 524"/>
              <a:gd name="T62" fmla="*/ 29245613 w 609"/>
              <a:gd name="T63" fmla="*/ 7278520 h 524"/>
              <a:gd name="T64" fmla="*/ 74925449 w 609"/>
              <a:gd name="T65" fmla="*/ 7278520 h 524"/>
              <a:gd name="T66" fmla="*/ 78678142 w 609"/>
              <a:gd name="T67" fmla="*/ 11047747 h 524"/>
              <a:gd name="T68" fmla="*/ 78678142 w 609"/>
              <a:gd name="T69" fmla="*/ 14687187 h 524"/>
              <a:gd name="T70" fmla="*/ 0 w 609"/>
              <a:gd name="T71" fmla="*/ 14687187 h 524"/>
              <a:gd name="T72" fmla="*/ 0 w 609"/>
              <a:gd name="T73" fmla="*/ 11047747 h 524"/>
              <a:gd name="T74" fmla="*/ 60302822 w 609"/>
              <a:gd name="T75" fmla="*/ 55108947 h 524"/>
              <a:gd name="T76" fmla="*/ 60302822 w 609"/>
              <a:gd name="T77" fmla="*/ 55108947 h 524"/>
              <a:gd name="T78" fmla="*/ 62114417 w 609"/>
              <a:gd name="T79" fmla="*/ 56928487 h 524"/>
              <a:gd name="T80" fmla="*/ 64961313 w 609"/>
              <a:gd name="T81" fmla="*/ 58748387 h 524"/>
              <a:gd name="T82" fmla="*/ 72208055 w 609"/>
              <a:gd name="T83" fmla="*/ 51469868 h 524"/>
              <a:gd name="T84" fmla="*/ 74925449 w 609"/>
              <a:gd name="T85" fmla="*/ 50559917 h 524"/>
              <a:gd name="T86" fmla="*/ 78678142 w 609"/>
              <a:gd name="T87" fmla="*/ 54198997 h 524"/>
              <a:gd name="T88" fmla="*/ 76866547 w 609"/>
              <a:gd name="T89" fmla="*/ 56928487 h 524"/>
              <a:gd name="T90" fmla="*/ 67678707 w 609"/>
              <a:gd name="T91" fmla="*/ 66156694 h 524"/>
              <a:gd name="T92" fmla="*/ 64961313 w 609"/>
              <a:gd name="T93" fmla="*/ 67976234 h 524"/>
              <a:gd name="T94" fmla="*/ 62114417 w 609"/>
              <a:gd name="T95" fmla="*/ 66156694 h 524"/>
              <a:gd name="T96" fmla="*/ 57585069 w 609"/>
              <a:gd name="T97" fmla="*/ 61607664 h 524"/>
              <a:gd name="T98" fmla="*/ 56679271 w 609"/>
              <a:gd name="T99" fmla="*/ 58748387 h 524"/>
              <a:gd name="T100" fmla="*/ 60302822 w 609"/>
              <a:gd name="T101" fmla="*/ 55108947 h 52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609" h="524">
                <a:moveTo>
                  <a:pt x="579" y="360"/>
                </a:moveTo>
                <a:lnTo>
                  <a:pt x="579" y="360"/>
                </a:lnTo>
                <a:cubicBezTo>
                  <a:pt x="558" y="360"/>
                  <a:pt x="544" y="367"/>
                  <a:pt x="537" y="375"/>
                </a:cubicBezTo>
                <a:cubicBezTo>
                  <a:pt x="502" y="410"/>
                  <a:pt x="502" y="410"/>
                  <a:pt x="502" y="410"/>
                </a:cubicBezTo>
                <a:cubicBezTo>
                  <a:pt x="495" y="403"/>
                  <a:pt x="480" y="396"/>
                  <a:pt x="466" y="396"/>
                </a:cubicBezTo>
                <a:cubicBezTo>
                  <a:pt x="431" y="396"/>
                  <a:pt x="410" y="424"/>
                  <a:pt x="410" y="452"/>
                </a:cubicBezTo>
                <a:cubicBezTo>
                  <a:pt x="410" y="459"/>
                  <a:pt x="410" y="467"/>
                  <a:pt x="410" y="474"/>
                </a:cubicBezTo>
                <a:cubicBezTo>
                  <a:pt x="28" y="474"/>
                  <a:pt x="28" y="474"/>
                  <a:pt x="28" y="474"/>
                </a:cubicBezTo>
                <a:cubicBezTo>
                  <a:pt x="14" y="474"/>
                  <a:pt x="0" y="459"/>
                  <a:pt x="0" y="445"/>
                </a:cubicBezTo>
                <a:cubicBezTo>
                  <a:pt x="0" y="410"/>
                  <a:pt x="0" y="410"/>
                  <a:pt x="0" y="410"/>
                </a:cubicBezTo>
                <a:cubicBezTo>
                  <a:pt x="0" y="360"/>
                  <a:pt x="0" y="360"/>
                  <a:pt x="0" y="360"/>
                </a:cubicBezTo>
                <a:cubicBezTo>
                  <a:pt x="0" y="325"/>
                  <a:pt x="0" y="325"/>
                  <a:pt x="0" y="325"/>
                </a:cubicBezTo>
                <a:cubicBezTo>
                  <a:pt x="0" y="276"/>
                  <a:pt x="0" y="276"/>
                  <a:pt x="0" y="276"/>
                </a:cubicBezTo>
                <a:cubicBezTo>
                  <a:pt x="0" y="240"/>
                  <a:pt x="0" y="240"/>
                  <a:pt x="0" y="240"/>
                </a:cubicBezTo>
                <a:cubicBezTo>
                  <a:pt x="0" y="141"/>
                  <a:pt x="0" y="141"/>
                  <a:pt x="0" y="141"/>
                </a:cubicBezTo>
                <a:cubicBezTo>
                  <a:pt x="608" y="141"/>
                  <a:pt x="608" y="141"/>
                  <a:pt x="608" y="141"/>
                </a:cubicBezTo>
                <a:cubicBezTo>
                  <a:pt x="608" y="240"/>
                  <a:pt x="608" y="240"/>
                  <a:pt x="608" y="240"/>
                </a:cubicBezTo>
                <a:cubicBezTo>
                  <a:pt x="608" y="276"/>
                  <a:pt x="608" y="276"/>
                  <a:pt x="608" y="276"/>
                </a:cubicBezTo>
                <a:cubicBezTo>
                  <a:pt x="608" y="325"/>
                  <a:pt x="608" y="325"/>
                  <a:pt x="608" y="325"/>
                </a:cubicBezTo>
                <a:cubicBezTo>
                  <a:pt x="608" y="360"/>
                  <a:pt x="608" y="360"/>
                  <a:pt x="608" y="360"/>
                </a:cubicBezTo>
                <a:cubicBezTo>
                  <a:pt x="608" y="367"/>
                  <a:pt x="608" y="367"/>
                  <a:pt x="608" y="367"/>
                </a:cubicBezTo>
                <a:cubicBezTo>
                  <a:pt x="594" y="360"/>
                  <a:pt x="587" y="360"/>
                  <a:pt x="579" y="360"/>
                </a:cubicBezTo>
                <a:close/>
                <a:moveTo>
                  <a:pt x="0" y="85"/>
                </a:moveTo>
                <a:lnTo>
                  <a:pt x="0" y="85"/>
                </a:lnTo>
                <a:cubicBezTo>
                  <a:pt x="0" y="71"/>
                  <a:pt x="0" y="71"/>
                  <a:pt x="0" y="71"/>
                </a:cubicBezTo>
                <a:cubicBezTo>
                  <a:pt x="0" y="28"/>
                  <a:pt x="0" y="28"/>
                  <a:pt x="0" y="28"/>
                </a:cubicBezTo>
                <a:cubicBezTo>
                  <a:pt x="0" y="14"/>
                  <a:pt x="14" y="0"/>
                  <a:pt x="28" y="0"/>
                </a:cubicBezTo>
                <a:cubicBezTo>
                  <a:pt x="71" y="0"/>
                  <a:pt x="71" y="0"/>
                  <a:pt x="71" y="0"/>
                </a:cubicBezTo>
                <a:cubicBezTo>
                  <a:pt x="85" y="0"/>
                  <a:pt x="85" y="0"/>
                  <a:pt x="85" y="0"/>
                </a:cubicBezTo>
                <a:cubicBezTo>
                  <a:pt x="113" y="0"/>
                  <a:pt x="113" y="0"/>
                  <a:pt x="113" y="0"/>
                </a:cubicBezTo>
                <a:cubicBezTo>
                  <a:pt x="169" y="0"/>
                  <a:pt x="169" y="0"/>
                  <a:pt x="169" y="0"/>
                </a:cubicBezTo>
                <a:cubicBezTo>
                  <a:pt x="226" y="56"/>
                  <a:pt x="226" y="56"/>
                  <a:pt x="226" y="56"/>
                </a:cubicBezTo>
                <a:cubicBezTo>
                  <a:pt x="579" y="56"/>
                  <a:pt x="579" y="56"/>
                  <a:pt x="579" y="56"/>
                </a:cubicBezTo>
                <a:cubicBezTo>
                  <a:pt x="594" y="56"/>
                  <a:pt x="608" y="71"/>
                  <a:pt x="608" y="85"/>
                </a:cubicBezTo>
                <a:cubicBezTo>
                  <a:pt x="608" y="113"/>
                  <a:pt x="608" y="113"/>
                  <a:pt x="608" y="113"/>
                </a:cubicBezTo>
                <a:cubicBezTo>
                  <a:pt x="0" y="113"/>
                  <a:pt x="0" y="113"/>
                  <a:pt x="0" y="113"/>
                </a:cubicBezTo>
                <a:lnTo>
                  <a:pt x="0" y="85"/>
                </a:lnTo>
                <a:close/>
                <a:moveTo>
                  <a:pt x="466" y="424"/>
                </a:moveTo>
                <a:lnTo>
                  <a:pt x="466" y="424"/>
                </a:lnTo>
                <a:cubicBezTo>
                  <a:pt x="473" y="424"/>
                  <a:pt x="480" y="431"/>
                  <a:pt x="480" y="438"/>
                </a:cubicBezTo>
                <a:cubicBezTo>
                  <a:pt x="502" y="452"/>
                  <a:pt x="502" y="452"/>
                  <a:pt x="502" y="452"/>
                </a:cubicBezTo>
                <a:cubicBezTo>
                  <a:pt x="558" y="396"/>
                  <a:pt x="558" y="396"/>
                  <a:pt x="558" y="396"/>
                </a:cubicBezTo>
                <a:cubicBezTo>
                  <a:pt x="565" y="389"/>
                  <a:pt x="572" y="389"/>
                  <a:pt x="579" y="389"/>
                </a:cubicBezTo>
                <a:cubicBezTo>
                  <a:pt x="594" y="389"/>
                  <a:pt x="608" y="403"/>
                  <a:pt x="608" y="417"/>
                </a:cubicBezTo>
                <a:cubicBezTo>
                  <a:pt x="608" y="424"/>
                  <a:pt x="601" y="431"/>
                  <a:pt x="594" y="438"/>
                </a:cubicBezTo>
                <a:cubicBezTo>
                  <a:pt x="523" y="509"/>
                  <a:pt x="523" y="509"/>
                  <a:pt x="523" y="509"/>
                </a:cubicBezTo>
                <a:cubicBezTo>
                  <a:pt x="516" y="516"/>
                  <a:pt x="509" y="523"/>
                  <a:pt x="502" y="523"/>
                </a:cubicBezTo>
                <a:cubicBezTo>
                  <a:pt x="495" y="523"/>
                  <a:pt x="488" y="516"/>
                  <a:pt x="480" y="509"/>
                </a:cubicBezTo>
                <a:cubicBezTo>
                  <a:pt x="445" y="474"/>
                  <a:pt x="445" y="474"/>
                  <a:pt x="445" y="474"/>
                </a:cubicBezTo>
                <a:cubicBezTo>
                  <a:pt x="438" y="467"/>
                  <a:pt x="438" y="459"/>
                  <a:pt x="438" y="452"/>
                </a:cubicBezTo>
                <a:cubicBezTo>
                  <a:pt x="438" y="438"/>
                  <a:pt x="445" y="424"/>
                  <a:pt x="466" y="424"/>
                </a:cubicBez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sz="2701">
              <a:latin typeface="Roboto Light"/>
            </a:endParaRPr>
          </a:p>
        </p:txBody>
      </p:sp>
      <p:sp>
        <p:nvSpPr>
          <p:cNvPr id="4" name="Slide Number Placeholder 3"/>
          <p:cNvSpPr>
            <a:spLocks noGrp="1"/>
          </p:cNvSpPr>
          <p:nvPr>
            <p:ph type="sldNum" sz="quarter" idx="11"/>
          </p:nvPr>
        </p:nvSpPr>
        <p:spPr/>
        <p:txBody>
          <a:bodyPr/>
          <a:lstStyle/>
          <a:p>
            <a:fld id="{18FFD63D-7F43-3B4E-8B2F-7535F503E7C1}" type="slidenum">
              <a:rPr lang="en-US" smtClean="0"/>
              <a:pPr/>
              <a:t>7</a:t>
            </a:fld>
            <a:endParaRPr lang="en-US" dirty="0"/>
          </a:p>
        </p:txBody>
      </p:sp>
      <p:sp>
        <p:nvSpPr>
          <p:cNvPr id="51" name="Freeform 47"/>
          <p:cNvSpPr>
            <a:spLocks noChangeAspect="1" noChangeArrowheads="1"/>
          </p:cNvSpPr>
          <p:nvPr/>
        </p:nvSpPr>
        <p:spPr bwMode="auto">
          <a:xfrm>
            <a:off x="3316696" y="3109367"/>
            <a:ext cx="325564" cy="286105"/>
          </a:xfrm>
          <a:custGeom>
            <a:avLst/>
            <a:gdLst>
              <a:gd name="T0" fmla="*/ 497 w 498"/>
              <a:gd name="T1" fmla="*/ 434 h 435"/>
              <a:gd name="T2" fmla="*/ 497 w 498"/>
              <a:gd name="T3" fmla="*/ 434 h 435"/>
              <a:gd name="T4" fmla="*/ 487 w 498"/>
              <a:gd name="T5" fmla="*/ 328 h 435"/>
              <a:gd name="T6" fmla="*/ 425 w 498"/>
              <a:gd name="T7" fmla="*/ 293 h 435"/>
              <a:gd name="T8" fmla="*/ 372 w 498"/>
              <a:gd name="T9" fmla="*/ 231 h 435"/>
              <a:gd name="T10" fmla="*/ 390 w 498"/>
              <a:gd name="T11" fmla="*/ 196 h 435"/>
              <a:gd name="T12" fmla="*/ 408 w 498"/>
              <a:gd name="T13" fmla="*/ 159 h 435"/>
              <a:gd name="T14" fmla="*/ 399 w 498"/>
              <a:gd name="T15" fmla="*/ 151 h 435"/>
              <a:gd name="T16" fmla="*/ 408 w 498"/>
              <a:gd name="T17" fmla="*/ 115 h 435"/>
              <a:gd name="T18" fmla="*/ 346 w 498"/>
              <a:gd name="T19" fmla="*/ 62 h 435"/>
              <a:gd name="T20" fmla="*/ 284 w 498"/>
              <a:gd name="T21" fmla="*/ 115 h 435"/>
              <a:gd name="T22" fmla="*/ 293 w 498"/>
              <a:gd name="T23" fmla="*/ 151 h 435"/>
              <a:gd name="T24" fmla="*/ 284 w 498"/>
              <a:gd name="T25" fmla="*/ 159 h 435"/>
              <a:gd name="T26" fmla="*/ 302 w 498"/>
              <a:gd name="T27" fmla="*/ 196 h 435"/>
              <a:gd name="T28" fmla="*/ 311 w 498"/>
              <a:gd name="T29" fmla="*/ 231 h 435"/>
              <a:gd name="T30" fmla="*/ 293 w 498"/>
              <a:gd name="T31" fmla="*/ 275 h 435"/>
              <a:gd name="T32" fmla="*/ 381 w 498"/>
              <a:gd name="T33" fmla="*/ 364 h 435"/>
              <a:gd name="T34" fmla="*/ 381 w 498"/>
              <a:gd name="T35" fmla="*/ 434 h 435"/>
              <a:gd name="T36" fmla="*/ 497 w 498"/>
              <a:gd name="T37" fmla="*/ 434 h 435"/>
              <a:gd name="T38" fmla="*/ 258 w 498"/>
              <a:gd name="T39" fmla="*/ 302 h 435"/>
              <a:gd name="T40" fmla="*/ 258 w 498"/>
              <a:gd name="T41" fmla="*/ 302 h 435"/>
              <a:gd name="T42" fmla="*/ 187 w 498"/>
              <a:gd name="T43" fmla="*/ 231 h 435"/>
              <a:gd name="T44" fmla="*/ 213 w 498"/>
              <a:gd name="T45" fmla="*/ 168 h 435"/>
              <a:gd name="T46" fmla="*/ 231 w 498"/>
              <a:gd name="T47" fmla="*/ 133 h 435"/>
              <a:gd name="T48" fmla="*/ 222 w 498"/>
              <a:gd name="T49" fmla="*/ 115 h 435"/>
              <a:gd name="T50" fmla="*/ 231 w 498"/>
              <a:gd name="T51" fmla="*/ 71 h 435"/>
              <a:gd name="T52" fmla="*/ 151 w 498"/>
              <a:gd name="T53" fmla="*/ 0 h 435"/>
              <a:gd name="T54" fmla="*/ 71 w 498"/>
              <a:gd name="T55" fmla="*/ 71 h 435"/>
              <a:gd name="T56" fmla="*/ 71 w 498"/>
              <a:gd name="T57" fmla="*/ 115 h 435"/>
              <a:gd name="T58" fmla="*/ 71 w 498"/>
              <a:gd name="T59" fmla="*/ 133 h 435"/>
              <a:gd name="T60" fmla="*/ 89 w 498"/>
              <a:gd name="T61" fmla="*/ 168 h 435"/>
              <a:gd name="T62" fmla="*/ 107 w 498"/>
              <a:gd name="T63" fmla="*/ 231 h 435"/>
              <a:gd name="T64" fmla="*/ 45 w 498"/>
              <a:gd name="T65" fmla="*/ 302 h 435"/>
              <a:gd name="T66" fmla="*/ 0 w 498"/>
              <a:gd name="T67" fmla="*/ 346 h 435"/>
              <a:gd name="T68" fmla="*/ 0 w 498"/>
              <a:gd name="T69" fmla="*/ 434 h 435"/>
              <a:gd name="T70" fmla="*/ 346 w 498"/>
              <a:gd name="T71" fmla="*/ 434 h 435"/>
              <a:gd name="T72" fmla="*/ 346 w 498"/>
              <a:gd name="T73" fmla="*/ 364 h 435"/>
              <a:gd name="T74" fmla="*/ 258 w 498"/>
              <a:gd name="T75" fmla="*/ 302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8" h="435">
                <a:moveTo>
                  <a:pt x="497" y="434"/>
                </a:moveTo>
                <a:lnTo>
                  <a:pt x="497" y="434"/>
                </a:lnTo>
                <a:cubicBezTo>
                  <a:pt x="497" y="434"/>
                  <a:pt x="497" y="337"/>
                  <a:pt x="487" y="328"/>
                </a:cubicBezTo>
                <a:cubicBezTo>
                  <a:pt x="479" y="319"/>
                  <a:pt x="462" y="302"/>
                  <a:pt x="425" y="293"/>
                </a:cubicBezTo>
                <a:cubicBezTo>
                  <a:pt x="390" y="275"/>
                  <a:pt x="372" y="257"/>
                  <a:pt x="372" y="231"/>
                </a:cubicBezTo>
                <a:cubicBezTo>
                  <a:pt x="372" y="213"/>
                  <a:pt x="390" y="222"/>
                  <a:pt x="390" y="196"/>
                </a:cubicBezTo>
                <a:cubicBezTo>
                  <a:pt x="390" y="178"/>
                  <a:pt x="408" y="196"/>
                  <a:pt x="408" y="159"/>
                </a:cubicBezTo>
                <a:cubicBezTo>
                  <a:pt x="408" y="151"/>
                  <a:pt x="399" y="151"/>
                  <a:pt x="399" y="151"/>
                </a:cubicBezTo>
                <a:cubicBezTo>
                  <a:pt x="399" y="151"/>
                  <a:pt x="408" y="133"/>
                  <a:pt x="408" y="115"/>
                </a:cubicBezTo>
                <a:cubicBezTo>
                  <a:pt x="408" y="98"/>
                  <a:pt x="399" y="62"/>
                  <a:pt x="346" y="62"/>
                </a:cubicBezTo>
                <a:cubicBezTo>
                  <a:pt x="293" y="62"/>
                  <a:pt x="284" y="98"/>
                  <a:pt x="284" y="115"/>
                </a:cubicBezTo>
                <a:cubicBezTo>
                  <a:pt x="284" y="133"/>
                  <a:pt x="293" y="151"/>
                  <a:pt x="293" y="151"/>
                </a:cubicBezTo>
                <a:cubicBezTo>
                  <a:pt x="293" y="151"/>
                  <a:pt x="284" y="151"/>
                  <a:pt x="284" y="159"/>
                </a:cubicBezTo>
                <a:cubicBezTo>
                  <a:pt x="284" y="196"/>
                  <a:pt x="293" y="178"/>
                  <a:pt x="302" y="196"/>
                </a:cubicBezTo>
                <a:cubicBezTo>
                  <a:pt x="302" y="222"/>
                  <a:pt x="311" y="213"/>
                  <a:pt x="311" y="231"/>
                </a:cubicBezTo>
                <a:cubicBezTo>
                  <a:pt x="311" y="249"/>
                  <a:pt x="311" y="266"/>
                  <a:pt x="293" y="275"/>
                </a:cubicBezTo>
                <a:cubicBezTo>
                  <a:pt x="372" y="319"/>
                  <a:pt x="381" y="319"/>
                  <a:pt x="381" y="364"/>
                </a:cubicBezTo>
                <a:cubicBezTo>
                  <a:pt x="381" y="434"/>
                  <a:pt x="381" y="434"/>
                  <a:pt x="381" y="434"/>
                </a:cubicBezTo>
                <a:lnTo>
                  <a:pt x="497" y="434"/>
                </a:lnTo>
                <a:close/>
                <a:moveTo>
                  <a:pt x="258" y="302"/>
                </a:moveTo>
                <a:lnTo>
                  <a:pt x="258" y="302"/>
                </a:lnTo>
                <a:cubicBezTo>
                  <a:pt x="204" y="284"/>
                  <a:pt x="187" y="266"/>
                  <a:pt x="187" y="231"/>
                </a:cubicBezTo>
                <a:cubicBezTo>
                  <a:pt x="187" y="204"/>
                  <a:pt x="204" y="213"/>
                  <a:pt x="213" y="168"/>
                </a:cubicBezTo>
                <a:cubicBezTo>
                  <a:pt x="213" y="159"/>
                  <a:pt x="231" y="168"/>
                  <a:pt x="231" y="133"/>
                </a:cubicBezTo>
                <a:cubicBezTo>
                  <a:pt x="231" y="115"/>
                  <a:pt x="222" y="115"/>
                  <a:pt x="222" y="115"/>
                </a:cubicBezTo>
                <a:cubicBezTo>
                  <a:pt x="222" y="115"/>
                  <a:pt x="222" y="89"/>
                  <a:pt x="231" y="71"/>
                </a:cubicBezTo>
                <a:cubicBezTo>
                  <a:pt x="231" y="53"/>
                  <a:pt x="213" y="0"/>
                  <a:pt x="151" y="0"/>
                </a:cubicBezTo>
                <a:cubicBezTo>
                  <a:pt x="80" y="0"/>
                  <a:pt x="71" y="53"/>
                  <a:pt x="71" y="71"/>
                </a:cubicBezTo>
                <a:cubicBezTo>
                  <a:pt x="71" y="89"/>
                  <a:pt x="71" y="115"/>
                  <a:pt x="71" y="115"/>
                </a:cubicBezTo>
                <a:cubicBezTo>
                  <a:pt x="71" y="115"/>
                  <a:pt x="71" y="115"/>
                  <a:pt x="71" y="133"/>
                </a:cubicBezTo>
                <a:cubicBezTo>
                  <a:pt x="71" y="168"/>
                  <a:pt x="80" y="159"/>
                  <a:pt x="89" y="168"/>
                </a:cubicBezTo>
                <a:cubicBezTo>
                  <a:pt x="89" y="213"/>
                  <a:pt x="107" y="204"/>
                  <a:pt x="107" y="231"/>
                </a:cubicBezTo>
                <a:cubicBezTo>
                  <a:pt x="107" y="266"/>
                  <a:pt x="89" y="284"/>
                  <a:pt x="45" y="302"/>
                </a:cubicBezTo>
                <a:cubicBezTo>
                  <a:pt x="27" y="310"/>
                  <a:pt x="0" y="319"/>
                  <a:pt x="0" y="346"/>
                </a:cubicBezTo>
                <a:cubicBezTo>
                  <a:pt x="0" y="434"/>
                  <a:pt x="0" y="434"/>
                  <a:pt x="0" y="434"/>
                </a:cubicBezTo>
                <a:cubicBezTo>
                  <a:pt x="346" y="434"/>
                  <a:pt x="346" y="434"/>
                  <a:pt x="346" y="434"/>
                </a:cubicBezTo>
                <a:cubicBezTo>
                  <a:pt x="346" y="434"/>
                  <a:pt x="346" y="381"/>
                  <a:pt x="346" y="364"/>
                </a:cubicBezTo>
                <a:cubicBezTo>
                  <a:pt x="346" y="346"/>
                  <a:pt x="302" y="328"/>
                  <a:pt x="258" y="302"/>
                </a:cubicBezTo>
                <a:close/>
              </a:path>
            </a:pathLst>
          </a:custGeom>
          <a:solidFill>
            <a:schemeClr val="bg1"/>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68586" tIns="34293" rIns="68586" bIns="34293" anchor="ctr"/>
          <a:lstStyle/>
          <a:p>
            <a:pPr>
              <a:defRPr/>
            </a:pPr>
            <a:endParaRPr lang="en-US" sz="2701" dirty="0"/>
          </a:p>
        </p:txBody>
      </p:sp>
      <p:grpSp>
        <p:nvGrpSpPr>
          <p:cNvPr id="60" name="Group 59"/>
          <p:cNvGrpSpPr/>
          <p:nvPr/>
        </p:nvGrpSpPr>
        <p:grpSpPr>
          <a:xfrm>
            <a:off x="4947638" y="4744456"/>
            <a:ext cx="281310" cy="409449"/>
            <a:chOff x="4075113" y="1909763"/>
            <a:chExt cx="247650" cy="360363"/>
          </a:xfrm>
          <a:solidFill>
            <a:schemeClr val="bg1"/>
          </a:solidFill>
        </p:grpSpPr>
        <p:sp>
          <p:nvSpPr>
            <p:cNvPr id="61" name="Freeform 78"/>
            <p:cNvSpPr>
              <a:spLocks noEditPoints="1"/>
            </p:cNvSpPr>
            <p:nvPr/>
          </p:nvSpPr>
          <p:spPr bwMode="auto">
            <a:xfrm>
              <a:off x="4075113" y="1909763"/>
              <a:ext cx="247650" cy="360363"/>
            </a:xfrm>
            <a:custGeom>
              <a:avLst/>
              <a:gdLst/>
              <a:ahLst/>
              <a:cxnLst>
                <a:cxn ang="0">
                  <a:pos x="42" y="0"/>
                </a:cxn>
                <a:cxn ang="0">
                  <a:pos x="0" y="42"/>
                </a:cxn>
                <a:cxn ang="0">
                  <a:pos x="19" y="88"/>
                </a:cxn>
                <a:cxn ang="0">
                  <a:pos x="42" y="123"/>
                </a:cxn>
                <a:cxn ang="0">
                  <a:pos x="65" y="88"/>
                </a:cxn>
                <a:cxn ang="0">
                  <a:pos x="85" y="42"/>
                </a:cxn>
                <a:cxn ang="0">
                  <a:pos x="42" y="0"/>
                </a:cxn>
                <a:cxn ang="0">
                  <a:pos x="52" y="104"/>
                </a:cxn>
                <a:cxn ang="0">
                  <a:pos x="33" y="106"/>
                </a:cxn>
                <a:cxn ang="0">
                  <a:pos x="31" y="99"/>
                </a:cxn>
                <a:cxn ang="0">
                  <a:pos x="31" y="99"/>
                </a:cxn>
                <a:cxn ang="0">
                  <a:pos x="55" y="96"/>
                </a:cxn>
                <a:cxn ang="0">
                  <a:pos x="54" y="99"/>
                </a:cxn>
                <a:cxn ang="0">
                  <a:pos x="52" y="104"/>
                </a:cxn>
                <a:cxn ang="0">
                  <a:pos x="30" y="95"/>
                </a:cxn>
                <a:cxn ang="0">
                  <a:pos x="27" y="88"/>
                </a:cxn>
                <a:cxn ang="0">
                  <a:pos x="57" y="88"/>
                </a:cxn>
                <a:cxn ang="0">
                  <a:pos x="56" y="92"/>
                </a:cxn>
                <a:cxn ang="0">
                  <a:pos x="30" y="95"/>
                </a:cxn>
                <a:cxn ang="0">
                  <a:pos x="42" y="115"/>
                </a:cxn>
                <a:cxn ang="0">
                  <a:pos x="35" y="110"/>
                </a:cxn>
                <a:cxn ang="0">
                  <a:pos x="51" y="108"/>
                </a:cxn>
                <a:cxn ang="0">
                  <a:pos x="42" y="115"/>
                </a:cxn>
                <a:cxn ang="0">
                  <a:pos x="60" y="80"/>
                </a:cxn>
                <a:cxn ang="0">
                  <a:pos x="24" y="80"/>
                </a:cxn>
                <a:cxn ang="0">
                  <a:pos x="18" y="68"/>
                </a:cxn>
                <a:cxn ang="0">
                  <a:pos x="8" y="42"/>
                </a:cxn>
                <a:cxn ang="0">
                  <a:pos x="42" y="8"/>
                </a:cxn>
                <a:cxn ang="0">
                  <a:pos x="77" y="42"/>
                </a:cxn>
                <a:cxn ang="0">
                  <a:pos x="67" y="68"/>
                </a:cxn>
                <a:cxn ang="0">
                  <a:pos x="60" y="80"/>
                </a:cxn>
                <a:cxn ang="0">
                  <a:pos x="60" y="80"/>
                </a:cxn>
                <a:cxn ang="0">
                  <a:pos x="60" y="80"/>
                </a:cxn>
              </a:cxnLst>
              <a:rect l="0" t="0" r="r" b="b"/>
              <a:pathLst>
                <a:path w="85" h="123">
                  <a:moveTo>
                    <a:pt x="42" y="0"/>
                  </a:moveTo>
                  <a:cubicBezTo>
                    <a:pt x="19" y="0"/>
                    <a:pt x="0" y="19"/>
                    <a:pt x="0" y="42"/>
                  </a:cubicBezTo>
                  <a:cubicBezTo>
                    <a:pt x="0" y="57"/>
                    <a:pt x="14" y="74"/>
                    <a:pt x="19" y="88"/>
                  </a:cubicBezTo>
                  <a:cubicBezTo>
                    <a:pt x="27" y="110"/>
                    <a:pt x="26" y="123"/>
                    <a:pt x="42" y="123"/>
                  </a:cubicBezTo>
                  <a:cubicBezTo>
                    <a:pt x="59" y="123"/>
                    <a:pt x="58" y="110"/>
                    <a:pt x="65" y="88"/>
                  </a:cubicBezTo>
                  <a:cubicBezTo>
                    <a:pt x="70" y="74"/>
                    <a:pt x="85" y="57"/>
                    <a:pt x="85" y="42"/>
                  </a:cubicBezTo>
                  <a:cubicBezTo>
                    <a:pt x="85" y="19"/>
                    <a:pt x="66" y="0"/>
                    <a:pt x="42" y="0"/>
                  </a:cubicBezTo>
                  <a:close/>
                  <a:moveTo>
                    <a:pt x="52" y="104"/>
                  </a:moveTo>
                  <a:cubicBezTo>
                    <a:pt x="33" y="106"/>
                    <a:pt x="33" y="106"/>
                    <a:pt x="33" y="106"/>
                  </a:cubicBezTo>
                  <a:cubicBezTo>
                    <a:pt x="33" y="104"/>
                    <a:pt x="32" y="102"/>
                    <a:pt x="31" y="99"/>
                  </a:cubicBezTo>
                  <a:cubicBezTo>
                    <a:pt x="31" y="99"/>
                    <a:pt x="31" y="99"/>
                    <a:pt x="31" y="99"/>
                  </a:cubicBezTo>
                  <a:cubicBezTo>
                    <a:pt x="55" y="96"/>
                    <a:pt x="55" y="96"/>
                    <a:pt x="55" y="96"/>
                  </a:cubicBezTo>
                  <a:cubicBezTo>
                    <a:pt x="54" y="97"/>
                    <a:pt x="54" y="98"/>
                    <a:pt x="54" y="99"/>
                  </a:cubicBezTo>
                  <a:cubicBezTo>
                    <a:pt x="53" y="101"/>
                    <a:pt x="53" y="103"/>
                    <a:pt x="52" y="104"/>
                  </a:cubicBezTo>
                  <a:close/>
                  <a:moveTo>
                    <a:pt x="30" y="95"/>
                  </a:moveTo>
                  <a:cubicBezTo>
                    <a:pt x="29" y="93"/>
                    <a:pt x="28" y="91"/>
                    <a:pt x="27" y="88"/>
                  </a:cubicBezTo>
                  <a:cubicBezTo>
                    <a:pt x="57" y="88"/>
                    <a:pt x="57" y="88"/>
                    <a:pt x="57" y="88"/>
                  </a:cubicBezTo>
                  <a:cubicBezTo>
                    <a:pt x="57" y="89"/>
                    <a:pt x="56" y="91"/>
                    <a:pt x="56" y="92"/>
                  </a:cubicBezTo>
                  <a:lnTo>
                    <a:pt x="30" y="95"/>
                  </a:lnTo>
                  <a:close/>
                  <a:moveTo>
                    <a:pt x="42" y="115"/>
                  </a:moveTo>
                  <a:cubicBezTo>
                    <a:pt x="38" y="115"/>
                    <a:pt x="37" y="114"/>
                    <a:pt x="35" y="110"/>
                  </a:cubicBezTo>
                  <a:cubicBezTo>
                    <a:pt x="51" y="108"/>
                    <a:pt x="51" y="108"/>
                    <a:pt x="51" y="108"/>
                  </a:cubicBezTo>
                  <a:cubicBezTo>
                    <a:pt x="49" y="114"/>
                    <a:pt x="47" y="115"/>
                    <a:pt x="42" y="115"/>
                  </a:cubicBezTo>
                  <a:close/>
                  <a:moveTo>
                    <a:pt x="60" y="80"/>
                  </a:moveTo>
                  <a:cubicBezTo>
                    <a:pt x="24" y="80"/>
                    <a:pt x="24" y="80"/>
                    <a:pt x="24" y="80"/>
                  </a:cubicBezTo>
                  <a:cubicBezTo>
                    <a:pt x="23" y="76"/>
                    <a:pt x="20" y="72"/>
                    <a:pt x="18" y="68"/>
                  </a:cubicBezTo>
                  <a:cubicBezTo>
                    <a:pt x="13" y="59"/>
                    <a:pt x="8" y="50"/>
                    <a:pt x="8" y="42"/>
                  </a:cubicBezTo>
                  <a:cubicBezTo>
                    <a:pt x="8" y="23"/>
                    <a:pt x="23" y="8"/>
                    <a:pt x="42" y="8"/>
                  </a:cubicBezTo>
                  <a:cubicBezTo>
                    <a:pt x="61" y="8"/>
                    <a:pt x="77" y="23"/>
                    <a:pt x="77" y="42"/>
                  </a:cubicBezTo>
                  <a:cubicBezTo>
                    <a:pt x="77" y="50"/>
                    <a:pt x="72" y="59"/>
                    <a:pt x="67" y="68"/>
                  </a:cubicBezTo>
                  <a:cubicBezTo>
                    <a:pt x="64" y="72"/>
                    <a:pt x="62" y="76"/>
                    <a:pt x="60" y="80"/>
                  </a:cubicBezTo>
                  <a:close/>
                  <a:moveTo>
                    <a:pt x="60" y="80"/>
                  </a:moveTo>
                  <a:cubicBezTo>
                    <a:pt x="60" y="80"/>
                    <a:pt x="60" y="80"/>
                    <a:pt x="60" y="80"/>
                  </a:cubicBezTo>
                </a:path>
              </a:pathLst>
            </a:custGeom>
            <a:grpFill/>
            <a:ln w="9525">
              <a:noFill/>
              <a:round/>
              <a:headEnd/>
              <a:tailEnd/>
            </a:ln>
          </p:spPr>
          <p:txBody>
            <a:bodyPr/>
            <a:lstStyle/>
            <a:p>
              <a:pPr>
                <a:defRPr/>
              </a:pPr>
              <a:endParaRPr lang="en-US" sz="1377"/>
            </a:p>
          </p:txBody>
        </p:sp>
        <p:sp>
          <p:nvSpPr>
            <p:cNvPr id="71" name="Freeform 79"/>
            <p:cNvSpPr>
              <a:spLocks noEditPoints="1"/>
            </p:cNvSpPr>
            <p:nvPr/>
          </p:nvSpPr>
          <p:spPr bwMode="auto">
            <a:xfrm>
              <a:off x="4130675" y="1965326"/>
              <a:ext cx="73025" cy="73025"/>
            </a:xfrm>
            <a:custGeom>
              <a:avLst/>
              <a:gdLst/>
              <a:ahLst/>
              <a:cxnLst>
                <a:cxn ang="0">
                  <a:pos x="23" y="0"/>
                </a:cxn>
                <a:cxn ang="0">
                  <a:pos x="0" y="23"/>
                </a:cxn>
                <a:cxn ang="0">
                  <a:pos x="2" y="25"/>
                </a:cxn>
                <a:cxn ang="0">
                  <a:pos x="4" y="23"/>
                </a:cxn>
                <a:cxn ang="0">
                  <a:pos x="23" y="4"/>
                </a:cxn>
                <a:cxn ang="0">
                  <a:pos x="25" y="2"/>
                </a:cxn>
                <a:cxn ang="0">
                  <a:pos x="23" y="0"/>
                </a:cxn>
                <a:cxn ang="0">
                  <a:pos x="23" y="0"/>
                </a:cxn>
                <a:cxn ang="0">
                  <a:pos x="23" y="0"/>
                </a:cxn>
              </a:cxnLst>
              <a:rect l="0" t="0" r="r" b="b"/>
              <a:pathLst>
                <a:path w="25" h="25">
                  <a:moveTo>
                    <a:pt x="23" y="0"/>
                  </a:moveTo>
                  <a:cubicBezTo>
                    <a:pt x="11" y="0"/>
                    <a:pt x="0" y="10"/>
                    <a:pt x="0" y="23"/>
                  </a:cubicBezTo>
                  <a:cubicBezTo>
                    <a:pt x="0" y="24"/>
                    <a:pt x="1" y="25"/>
                    <a:pt x="2" y="25"/>
                  </a:cubicBezTo>
                  <a:cubicBezTo>
                    <a:pt x="3" y="25"/>
                    <a:pt x="4" y="24"/>
                    <a:pt x="4" y="23"/>
                  </a:cubicBezTo>
                  <a:cubicBezTo>
                    <a:pt x="4" y="12"/>
                    <a:pt x="13" y="4"/>
                    <a:pt x="23" y="4"/>
                  </a:cubicBezTo>
                  <a:cubicBezTo>
                    <a:pt x="24" y="4"/>
                    <a:pt x="25" y="3"/>
                    <a:pt x="25" y="2"/>
                  </a:cubicBezTo>
                  <a:cubicBezTo>
                    <a:pt x="25" y="1"/>
                    <a:pt x="24" y="0"/>
                    <a:pt x="23" y="0"/>
                  </a:cubicBezTo>
                  <a:close/>
                  <a:moveTo>
                    <a:pt x="23" y="0"/>
                  </a:moveTo>
                  <a:cubicBezTo>
                    <a:pt x="23" y="0"/>
                    <a:pt x="23" y="0"/>
                    <a:pt x="23" y="0"/>
                  </a:cubicBezTo>
                </a:path>
              </a:pathLst>
            </a:custGeom>
            <a:grpFill/>
            <a:ln w="9525">
              <a:noFill/>
              <a:round/>
              <a:headEnd/>
              <a:tailEnd/>
            </a:ln>
          </p:spPr>
          <p:txBody>
            <a:bodyPr/>
            <a:lstStyle/>
            <a:p>
              <a:pPr>
                <a:defRPr/>
              </a:pPr>
              <a:endParaRPr lang="en-US" sz="1377"/>
            </a:p>
          </p:txBody>
        </p:sp>
      </p:grpSp>
      <p:sp>
        <p:nvSpPr>
          <p:cNvPr id="48" name="Freeform 102"/>
          <p:cNvSpPr>
            <a:spLocks noChangeAspect="1" noChangeArrowheads="1"/>
          </p:cNvSpPr>
          <p:nvPr/>
        </p:nvSpPr>
        <p:spPr bwMode="auto">
          <a:xfrm>
            <a:off x="478972" y="482152"/>
            <a:ext cx="606814" cy="546276"/>
          </a:xfrm>
          <a:custGeom>
            <a:avLst/>
            <a:gdLst>
              <a:gd name="T0" fmla="*/ 80 w 498"/>
              <a:gd name="T1" fmla="*/ 151 h 445"/>
              <a:gd name="T2" fmla="*/ 80 w 498"/>
              <a:gd name="T3" fmla="*/ 151 h 445"/>
              <a:gd name="T4" fmla="*/ 142 w 498"/>
              <a:gd name="T5" fmla="*/ 169 h 445"/>
              <a:gd name="T6" fmla="*/ 151 w 498"/>
              <a:gd name="T7" fmla="*/ 169 h 445"/>
              <a:gd name="T8" fmla="*/ 195 w 498"/>
              <a:gd name="T9" fmla="*/ 134 h 445"/>
              <a:gd name="T10" fmla="*/ 195 w 498"/>
              <a:gd name="T11" fmla="*/ 125 h 445"/>
              <a:gd name="T12" fmla="*/ 178 w 498"/>
              <a:gd name="T13" fmla="*/ 107 h 445"/>
              <a:gd name="T14" fmla="*/ 275 w 498"/>
              <a:gd name="T15" fmla="*/ 10 h 445"/>
              <a:gd name="T16" fmla="*/ 195 w 498"/>
              <a:gd name="T17" fmla="*/ 0 h 445"/>
              <a:gd name="T18" fmla="*/ 107 w 498"/>
              <a:gd name="T19" fmla="*/ 54 h 445"/>
              <a:gd name="T20" fmla="*/ 72 w 498"/>
              <a:gd name="T21" fmla="*/ 81 h 445"/>
              <a:gd name="T22" fmla="*/ 53 w 498"/>
              <a:gd name="T23" fmla="*/ 116 h 445"/>
              <a:gd name="T24" fmla="*/ 18 w 498"/>
              <a:gd name="T25" fmla="*/ 125 h 445"/>
              <a:gd name="T26" fmla="*/ 0 w 498"/>
              <a:gd name="T27" fmla="*/ 143 h 445"/>
              <a:gd name="T28" fmla="*/ 0 w 498"/>
              <a:gd name="T29" fmla="*/ 151 h 445"/>
              <a:gd name="T30" fmla="*/ 36 w 498"/>
              <a:gd name="T31" fmla="*/ 187 h 445"/>
              <a:gd name="T32" fmla="*/ 53 w 498"/>
              <a:gd name="T33" fmla="*/ 196 h 445"/>
              <a:gd name="T34" fmla="*/ 72 w 498"/>
              <a:gd name="T35" fmla="*/ 178 h 445"/>
              <a:gd name="T36" fmla="*/ 80 w 498"/>
              <a:gd name="T37" fmla="*/ 151 h 445"/>
              <a:gd name="T38" fmla="*/ 222 w 498"/>
              <a:gd name="T39" fmla="*/ 160 h 445"/>
              <a:gd name="T40" fmla="*/ 222 w 498"/>
              <a:gd name="T41" fmla="*/ 160 h 445"/>
              <a:gd name="T42" fmla="*/ 213 w 498"/>
              <a:gd name="T43" fmla="*/ 160 h 445"/>
              <a:gd name="T44" fmla="*/ 178 w 498"/>
              <a:gd name="T45" fmla="*/ 187 h 445"/>
              <a:gd name="T46" fmla="*/ 169 w 498"/>
              <a:gd name="T47" fmla="*/ 204 h 445"/>
              <a:gd name="T48" fmla="*/ 381 w 498"/>
              <a:gd name="T49" fmla="*/ 435 h 445"/>
              <a:gd name="T50" fmla="*/ 399 w 498"/>
              <a:gd name="T51" fmla="*/ 435 h 445"/>
              <a:gd name="T52" fmla="*/ 426 w 498"/>
              <a:gd name="T53" fmla="*/ 417 h 445"/>
              <a:gd name="T54" fmla="*/ 426 w 498"/>
              <a:gd name="T55" fmla="*/ 400 h 445"/>
              <a:gd name="T56" fmla="*/ 222 w 498"/>
              <a:gd name="T57" fmla="*/ 160 h 445"/>
              <a:gd name="T58" fmla="*/ 497 w 498"/>
              <a:gd name="T59" fmla="*/ 63 h 445"/>
              <a:gd name="T60" fmla="*/ 497 w 498"/>
              <a:gd name="T61" fmla="*/ 63 h 445"/>
              <a:gd name="T62" fmla="*/ 479 w 498"/>
              <a:gd name="T63" fmla="*/ 54 h 445"/>
              <a:gd name="T64" fmla="*/ 461 w 498"/>
              <a:gd name="T65" fmla="*/ 89 h 445"/>
              <a:gd name="T66" fmla="*/ 408 w 498"/>
              <a:gd name="T67" fmla="*/ 107 h 445"/>
              <a:gd name="T68" fmla="*/ 399 w 498"/>
              <a:gd name="T69" fmla="*/ 63 h 445"/>
              <a:gd name="T70" fmla="*/ 417 w 498"/>
              <a:gd name="T71" fmla="*/ 19 h 445"/>
              <a:gd name="T72" fmla="*/ 408 w 498"/>
              <a:gd name="T73" fmla="*/ 10 h 445"/>
              <a:gd name="T74" fmla="*/ 337 w 498"/>
              <a:gd name="T75" fmla="*/ 72 h 445"/>
              <a:gd name="T76" fmla="*/ 319 w 498"/>
              <a:gd name="T77" fmla="*/ 151 h 445"/>
              <a:gd name="T78" fmla="*/ 284 w 498"/>
              <a:gd name="T79" fmla="*/ 187 h 445"/>
              <a:gd name="T80" fmla="*/ 319 w 498"/>
              <a:gd name="T81" fmla="*/ 231 h 445"/>
              <a:gd name="T82" fmla="*/ 364 w 498"/>
              <a:gd name="T83" fmla="*/ 187 h 445"/>
              <a:gd name="T84" fmla="*/ 408 w 498"/>
              <a:gd name="T85" fmla="*/ 178 h 445"/>
              <a:gd name="T86" fmla="*/ 488 w 498"/>
              <a:gd name="T87" fmla="*/ 143 h 445"/>
              <a:gd name="T88" fmla="*/ 497 w 498"/>
              <a:gd name="T89" fmla="*/ 63 h 445"/>
              <a:gd name="T90" fmla="*/ 72 w 498"/>
              <a:gd name="T91" fmla="*/ 400 h 445"/>
              <a:gd name="T92" fmla="*/ 72 w 498"/>
              <a:gd name="T93" fmla="*/ 400 h 445"/>
              <a:gd name="T94" fmla="*/ 72 w 498"/>
              <a:gd name="T95" fmla="*/ 417 h 445"/>
              <a:gd name="T96" fmla="*/ 89 w 498"/>
              <a:gd name="T97" fmla="*/ 444 h 445"/>
              <a:gd name="T98" fmla="*/ 107 w 498"/>
              <a:gd name="T99" fmla="*/ 435 h 445"/>
              <a:gd name="T100" fmla="*/ 231 w 498"/>
              <a:gd name="T101" fmla="*/ 320 h 445"/>
              <a:gd name="T102" fmla="*/ 195 w 498"/>
              <a:gd name="T103" fmla="*/ 275 h 445"/>
              <a:gd name="T104" fmla="*/ 72 w 498"/>
              <a:gd name="T105" fmla="*/ 400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98" h="445">
                <a:moveTo>
                  <a:pt x="80" y="151"/>
                </a:moveTo>
                <a:lnTo>
                  <a:pt x="80" y="151"/>
                </a:lnTo>
                <a:cubicBezTo>
                  <a:pt x="97" y="134"/>
                  <a:pt x="116" y="143"/>
                  <a:pt x="142" y="169"/>
                </a:cubicBezTo>
                <a:cubicBezTo>
                  <a:pt x="151" y="178"/>
                  <a:pt x="151" y="169"/>
                  <a:pt x="151" y="169"/>
                </a:cubicBezTo>
                <a:cubicBezTo>
                  <a:pt x="160" y="169"/>
                  <a:pt x="186" y="134"/>
                  <a:pt x="195" y="134"/>
                </a:cubicBezTo>
                <a:cubicBezTo>
                  <a:pt x="195" y="134"/>
                  <a:pt x="195" y="134"/>
                  <a:pt x="195" y="125"/>
                </a:cubicBezTo>
                <a:cubicBezTo>
                  <a:pt x="186" y="125"/>
                  <a:pt x="178" y="116"/>
                  <a:pt x="178" y="107"/>
                </a:cubicBezTo>
                <a:cubicBezTo>
                  <a:pt x="133" y="45"/>
                  <a:pt x="301" y="10"/>
                  <a:pt x="275" y="10"/>
                </a:cubicBezTo>
                <a:cubicBezTo>
                  <a:pt x="257" y="0"/>
                  <a:pt x="204" y="0"/>
                  <a:pt x="195" y="0"/>
                </a:cubicBezTo>
                <a:cubicBezTo>
                  <a:pt x="169" y="10"/>
                  <a:pt x="125" y="36"/>
                  <a:pt x="107" y="54"/>
                </a:cubicBezTo>
                <a:cubicBezTo>
                  <a:pt x="80" y="72"/>
                  <a:pt x="72" y="81"/>
                  <a:pt x="72" y="81"/>
                </a:cubicBezTo>
                <a:cubicBezTo>
                  <a:pt x="62" y="89"/>
                  <a:pt x="72" y="107"/>
                  <a:pt x="53" y="116"/>
                </a:cubicBezTo>
                <a:cubicBezTo>
                  <a:pt x="36" y="125"/>
                  <a:pt x="27" y="116"/>
                  <a:pt x="18" y="125"/>
                </a:cubicBezTo>
                <a:cubicBezTo>
                  <a:pt x="18" y="134"/>
                  <a:pt x="9" y="134"/>
                  <a:pt x="0" y="143"/>
                </a:cubicBezTo>
                <a:lnTo>
                  <a:pt x="0" y="151"/>
                </a:lnTo>
                <a:lnTo>
                  <a:pt x="36" y="187"/>
                </a:lnTo>
                <a:cubicBezTo>
                  <a:pt x="36" y="196"/>
                  <a:pt x="44" y="196"/>
                  <a:pt x="53" y="196"/>
                </a:cubicBezTo>
                <a:cubicBezTo>
                  <a:pt x="53" y="187"/>
                  <a:pt x="62" y="178"/>
                  <a:pt x="72" y="178"/>
                </a:cubicBezTo>
                <a:cubicBezTo>
                  <a:pt x="72" y="178"/>
                  <a:pt x="72" y="151"/>
                  <a:pt x="80" y="151"/>
                </a:cubicBezTo>
                <a:close/>
                <a:moveTo>
                  <a:pt x="222" y="160"/>
                </a:moveTo>
                <a:lnTo>
                  <a:pt x="222" y="160"/>
                </a:lnTo>
                <a:cubicBezTo>
                  <a:pt x="213" y="160"/>
                  <a:pt x="213" y="160"/>
                  <a:pt x="213" y="160"/>
                </a:cubicBezTo>
                <a:cubicBezTo>
                  <a:pt x="178" y="187"/>
                  <a:pt x="178" y="187"/>
                  <a:pt x="178" y="187"/>
                </a:cubicBezTo>
                <a:cubicBezTo>
                  <a:pt x="169" y="196"/>
                  <a:pt x="169" y="196"/>
                  <a:pt x="169" y="204"/>
                </a:cubicBezTo>
                <a:cubicBezTo>
                  <a:pt x="381" y="435"/>
                  <a:pt x="381" y="435"/>
                  <a:pt x="381" y="435"/>
                </a:cubicBezTo>
                <a:cubicBezTo>
                  <a:pt x="381" y="444"/>
                  <a:pt x="391" y="444"/>
                  <a:pt x="399" y="435"/>
                </a:cubicBezTo>
                <a:cubicBezTo>
                  <a:pt x="426" y="417"/>
                  <a:pt x="426" y="417"/>
                  <a:pt x="426" y="417"/>
                </a:cubicBezTo>
                <a:cubicBezTo>
                  <a:pt x="426" y="408"/>
                  <a:pt x="426" y="400"/>
                  <a:pt x="426" y="400"/>
                </a:cubicBezTo>
                <a:lnTo>
                  <a:pt x="222" y="160"/>
                </a:lnTo>
                <a:close/>
                <a:moveTo>
                  <a:pt x="497" y="63"/>
                </a:moveTo>
                <a:lnTo>
                  <a:pt x="497" y="63"/>
                </a:lnTo>
                <a:cubicBezTo>
                  <a:pt x="488" y="45"/>
                  <a:pt x="488" y="54"/>
                  <a:pt x="479" y="54"/>
                </a:cubicBezTo>
                <a:cubicBezTo>
                  <a:pt x="479" y="63"/>
                  <a:pt x="461" y="81"/>
                  <a:pt x="461" y="89"/>
                </a:cubicBezTo>
                <a:cubicBezTo>
                  <a:pt x="452" y="107"/>
                  <a:pt x="435" y="125"/>
                  <a:pt x="408" y="107"/>
                </a:cubicBezTo>
                <a:cubicBezTo>
                  <a:pt x="381" y="81"/>
                  <a:pt x="391" y="72"/>
                  <a:pt x="399" y="63"/>
                </a:cubicBezTo>
                <a:cubicBezTo>
                  <a:pt x="399" y="54"/>
                  <a:pt x="417" y="28"/>
                  <a:pt x="417" y="19"/>
                </a:cubicBezTo>
                <a:cubicBezTo>
                  <a:pt x="426" y="19"/>
                  <a:pt x="417" y="10"/>
                  <a:pt x="408" y="10"/>
                </a:cubicBezTo>
                <a:cubicBezTo>
                  <a:pt x="399" y="19"/>
                  <a:pt x="346" y="36"/>
                  <a:pt x="337" y="72"/>
                </a:cubicBezTo>
                <a:cubicBezTo>
                  <a:pt x="328" y="98"/>
                  <a:pt x="346" y="125"/>
                  <a:pt x="319" y="151"/>
                </a:cubicBezTo>
                <a:cubicBezTo>
                  <a:pt x="284" y="187"/>
                  <a:pt x="284" y="187"/>
                  <a:pt x="284" y="187"/>
                </a:cubicBezTo>
                <a:cubicBezTo>
                  <a:pt x="319" y="231"/>
                  <a:pt x="319" y="231"/>
                  <a:pt x="319" y="231"/>
                </a:cubicBezTo>
                <a:cubicBezTo>
                  <a:pt x="364" y="187"/>
                  <a:pt x="364" y="187"/>
                  <a:pt x="364" y="187"/>
                </a:cubicBezTo>
                <a:cubicBezTo>
                  <a:pt x="372" y="178"/>
                  <a:pt x="391" y="169"/>
                  <a:pt x="408" y="178"/>
                </a:cubicBezTo>
                <a:cubicBezTo>
                  <a:pt x="452" y="187"/>
                  <a:pt x="470" y="169"/>
                  <a:pt x="488" y="143"/>
                </a:cubicBezTo>
                <a:cubicBezTo>
                  <a:pt x="497" y="116"/>
                  <a:pt x="497" y="72"/>
                  <a:pt x="497" y="63"/>
                </a:cubicBezTo>
                <a:close/>
                <a:moveTo>
                  <a:pt x="72" y="400"/>
                </a:moveTo>
                <a:lnTo>
                  <a:pt x="72" y="400"/>
                </a:lnTo>
                <a:cubicBezTo>
                  <a:pt x="62" y="408"/>
                  <a:pt x="62" y="417"/>
                  <a:pt x="72" y="417"/>
                </a:cubicBezTo>
                <a:cubicBezTo>
                  <a:pt x="89" y="444"/>
                  <a:pt x="89" y="444"/>
                  <a:pt x="89" y="444"/>
                </a:cubicBezTo>
                <a:cubicBezTo>
                  <a:pt x="97" y="444"/>
                  <a:pt x="107" y="444"/>
                  <a:pt x="107" y="435"/>
                </a:cubicBezTo>
                <a:cubicBezTo>
                  <a:pt x="231" y="320"/>
                  <a:pt x="231" y="320"/>
                  <a:pt x="231" y="320"/>
                </a:cubicBezTo>
                <a:cubicBezTo>
                  <a:pt x="195" y="275"/>
                  <a:pt x="195" y="275"/>
                  <a:pt x="195" y="275"/>
                </a:cubicBezTo>
                <a:lnTo>
                  <a:pt x="72" y="400"/>
                </a:lnTo>
                <a:close/>
              </a:path>
            </a:pathLst>
          </a:custGeom>
          <a:solidFill>
            <a:schemeClr val="bg1"/>
          </a:solidFill>
          <a:ln>
            <a:noFill/>
          </a:ln>
          <a:effectLst/>
          <a:extLst/>
        </p:spPr>
        <p:txBody>
          <a:bodyPr wrap="none" lIns="34966" tIns="17483" rIns="34966" bIns="17483" anchor="ctr"/>
          <a:lstStyle/>
          <a:p>
            <a:pPr>
              <a:defRPr/>
            </a:pPr>
            <a:endParaRPr lang="en-US" sz="1377" dirty="0">
              <a:latin typeface="Lato Light" charset="0"/>
            </a:endParaRPr>
          </a:p>
        </p:txBody>
      </p:sp>
      <p:sp>
        <p:nvSpPr>
          <p:cNvPr id="12" name="TextBox 11"/>
          <p:cNvSpPr txBox="1"/>
          <p:nvPr/>
        </p:nvSpPr>
        <p:spPr>
          <a:xfrm>
            <a:off x="478972" y="1334278"/>
            <a:ext cx="8478416" cy="4963885"/>
          </a:xfrm>
          <a:prstGeom prst="rect">
            <a:avLst/>
          </a:prstGeom>
          <a:noFill/>
        </p:spPr>
        <p:txBody>
          <a:bodyPr wrap="square" lIns="0" tIns="0" rIns="0" bIns="0" rtlCol="0">
            <a:noAutofit/>
          </a:bodyPr>
          <a:lstStyle/>
          <a:p>
            <a:pPr marL="285750" indent="-285750">
              <a:buFont typeface="Arial" panose="020B0604020202020204" pitchFamily="34" charset="0"/>
              <a:buChar char="•"/>
            </a:pPr>
            <a:r>
              <a:rPr lang="en-US" sz="2000" dirty="0"/>
              <a:t>Survey sample </a:t>
            </a:r>
          </a:p>
          <a:p>
            <a:pPr marL="758985" lvl="1" indent="-285750">
              <a:buFont typeface="Arial" panose="020B0604020202020204" pitchFamily="34" charset="0"/>
              <a:buChar char="•"/>
            </a:pPr>
            <a:r>
              <a:rPr lang="en-US" sz="2000" dirty="0"/>
              <a:t>Surveyed 186 people in the marketing function or who have influence in selecting candidates for marketing position</a:t>
            </a:r>
          </a:p>
          <a:p>
            <a:pPr lvl="1"/>
            <a:endParaRPr lang="en-US" sz="2000" dirty="0"/>
          </a:p>
          <a:p>
            <a:pPr lvl="1"/>
            <a:endParaRPr lang="en-US" sz="2000" dirty="0"/>
          </a:p>
          <a:p>
            <a:pPr lvl="1"/>
            <a:endParaRPr lang="en-US" sz="2000" dirty="0"/>
          </a:p>
          <a:p>
            <a:pPr lvl="1"/>
            <a:endParaRPr lang="en-US" sz="2000" dirty="0"/>
          </a:p>
          <a:p>
            <a:pPr lvl="1"/>
            <a:endParaRPr lang="en-US" sz="2000" dirty="0"/>
          </a:p>
          <a:p>
            <a:pPr marL="285750" indent="-285750">
              <a:buFont typeface="Arial" panose="020B0604020202020204" pitchFamily="34" charset="0"/>
              <a:buChar char="•"/>
            </a:pPr>
            <a:r>
              <a:rPr lang="en-US" sz="2000" dirty="0"/>
              <a:t>Companies surveyed with:</a:t>
            </a:r>
          </a:p>
          <a:p>
            <a:pPr marL="758985" lvl="1" indent="-285750">
              <a:buFont typeface="Arial" panose="020B0604020202020204" pitchFamily="34" charset="0"/>
              <a:buChar char="•"/>
            </a:pPr>
            <a:r>
              <a:rPr lang="en-US" sz="2000" dirty="0"/>
              <a:t>500 + employees = </a:t>
            </a:r>
            <a:r>
              <a:rPr lang="en-US" sz="2000" dirty="0">
                <a:solidFill>
                  <a:schemeClr val="bg1"/>
                </a:solidFill>
                <a:highlight>
                  <a:srgbClr val="000080"/>
                </a:highlight>
              </a:rPr>
              <a:t>55%</a:t>
            </a:r>
          </a:p>
          <a:p>
            <a:pPr marL="758985" lvl="1" indent="-285750">
              <a:buFont typeface="Arial" panose="020B0604020202020204" pitchFamily="34" charset="0"/>
              <a:buChar char="•"/>
            </a:pPr>
            <a:r>
              <a:rPr lang="en-US" sz="2000" dirty="0"/>
              <a:t>100 – 499 employees = </a:t>
            </a:r>
            <a:r>
              <a:rPr lang="en-US" sz="2000" dirty="0">
                <a:highlight>
                  <a:srgbClr val="36ABD7"/>
                </a:highlight>
              </a:rPr>
              <a:t>19%</a:t>
            </a:r>
          </a:p>
          <a:p>
            <a:pPr marL="758985" lvl="1" indent="-285750">
              <a:buFont typeface="Arial" panose="020B0604020202020204" pitchFamily="34" charset="0"/>
              <a:buChar char="•"/>
            </a:pPr>
            <a:r>
              <a:rPr lang="en-US" sz="2000" dirty="0"/>
              <a:t>1 – 99 employees = </a:t>
            </a:r>
            <a:r>
              <a:rPr lang="en-US" sz="2000" dirty="0">
                <a:highlight>
                  <a:srgbClr val="497EAB"/>
                </a:highlight>
              </a:rPr>
              <a:t>26%</a:t>
            </a:r>
          </a:p>
          <a:p>
            <a:pPr marL="758985" lvl="1"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lvl="1"/>
            <a:endParaRPr lang="en-US" dirty="0"/>
          </a:p>
        </p:txBody>
      </p:sp>
      <p:pic>
        <p:nvPicPr>
          <p:cNvPr id="13" name="Picture 12"/>
          <p:cNvPicPr>
            <a:picLocks noChangeAspect="1"/>
          </p:cNvPicPr>
          <p:nvPr/>
        </p:nvPicPr>
        <p:blipFill>
          <a:blip r:embed="rId2"/>
          <a:stretch>
            <a:fillRect/>
          </a:stretch>
        </p:blipFill>
        <p:spPr>
          <a:xfrm>
            <a:off x="6038507" y="3548788"/>
            <a:ext cx="2602208" cy="2539870"/>
          </a:xfrm>
          <a:prstGeom prst="rect">
            <a:avLst/>
          </a:prstGeom>
        </p:spPr>
      </p:pic>
    </p:spTree>
    <p:extLst>
      <p:ext uri="{BB962C8B-B14F-4D97-AF65-F5344CB8AC3E}">
        <p14:creationId xmlns:p14="http://schemas.microsoft.com/office/powerpoint/2010/main" val="158412805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18FFD63D-7F43-3B4E-8B2F-7535F503E7C1}" type="slidenum">
              <a:rPr lang="en-US" smtClean="0"/>
              <a:pPr/>
              <a:t>8</a:t>
            </a:fld>
            <a:endParaRPr lang="en-US" dirty="0"/>
          </a:p>
        </p:txBody>
      </p:sp>
      <p:sp>
        <p:nvSpPr>
          <p:cNvPr id="48" name="Freeform 26"/>
          <p:cNvSpPr>
            <a:spLocks noChangeAspect="1" noChangeArrowheads="1"/>
          </p:cNvSpPr>
          <p:nvPr/>
        </p:nvSpPr>
        <p:spPr bwMode="auto">
          <a:xfrm>
            <a:off x="457044" y="524524"/>
            <a:ext cx="501318" cy="546276"/>
          </a:xfrm>
          <a:custGeom>
            <a:avLst/>
            <a:gdLst>
              <a:gd name="T0" fmla="*/ 74925449 w 609"/>
              <a:gd name="T1" fmla="*/ 46790690 h 524"/>
              <a:gd name="T2" fmla="*/ 74925449 w 609"/>
              <a:gd name="T3" fmla="*/ 46790690 h 524"/>
              <a:gd name="T4" fmla="*/ 69490662 w 609"/>
              <a:gd name="T5" fmla="*/ 48740378 h 524"/>
              <a:gd name="T6" fmla="*/ 64961313 w 609"/>
              <a:gd name="T7" fmla="*/ 53289407 h 524"/>
              <a:gd name="T8" fmla="*/ 60302822 w 609"/>
              <a:gd name="T9" fmla="*/ 51469868 h 524"/>
              <a:gd name="T10" fmla="*/ 53056080 w 609"/>
              <a:gd name="T11" fmla="*/ 58748387 h 524"/>
              <a:gd name="T12" fmla="*/ 53056080 w 609"/>
              <a:gd name="T13" fmla="*/ 61607664 h 524"/>
              <a:gd name="T14" fmla="*/ 3623191 w 609"/>
              <a:gd name="T15" fmla="*/ 61607664 h 524"/>
              <a:gd name="T16" fmla="*/ 0 w 609"/>
              <a:gd name="T17" fmla="*/ 57838437 h 524"/>
              <a:gd name="T18" fmla="*/ 0 w 609"/>
              <a:gd name="T19" fmla="*/ 53289407 h 524"/>
              <a:gd name="T20" fmla="*/ 0 w 609"/>
              <a:gd name="T21" fmla="*/ 46790690 h 524"/>
              <a:gd name="T22" fmla="*/ 0 w 609"/>
              <a:gd name="T23" fmla="*/ 42241661 h 524"/>
              <a:gd name="T24" fmla="*/ 0 w 609"/>
              <a:gd name="T25" fmla="*/ 35872730 h 524"/>
              <a:gd name="T26" fmla="*/ 0 w 609"/>
              <a:gd name="T27" fmla="*/ 31193914 h 524"/>
              <a:gd name="T28" fmla="*/ 0 w 609"/>
              <a:gd name="T29" fmla="*/ 18326267 h 524"/>
              <a:gd name="T30" fmla="*/ 78678142 w 609"/>
              <a:gd name="T31" fmla="*/ 18326267 h 524"/>
              <a:gd name="T32" fmla="*/ 78678142 w 609"/>
              <a:gd name="T33" fmla="*/ 31193914 h 524"/>
              <a:gd name="T34" fmla="*/ 78678142 w 609"/>
              <a:gd name="T35" fmla="*/ 35872730 h 524"/>
              <a:gd name="T36" fmla="*/ 78678142 w 609"/>
              <a:gd name="T37" fmla="*/ 42241661 h 524"/>
              <a:gd name="T38" fmla="*/ 78678142 w 609"/>
              <a:gd name="T39" fmla="*/ 46790690 h 524"/>
              <a:gd name="T40" fmla="*/ 78678142 w 609"/>
              <a:gd name="T41" fmla="*/ 47700641 h 524"/>
              <a:gd name="T42" fmla="*/ 74925449 w 609"/>
              <a:gd name="T43" fmla="*/ 46790690 h 524"/>
              <a:gd name="T44" fmla="*/ 0 w 609"/>
              <a:gd name="T45" fmla="*/ 11047747 h 524"/>
              <a:gd name="T46" fmla="*/ 0 w 609"/>
              <a:gd name="T47" fmla="*/ 11047747 h 524"/>
              <a:gd name="T48" fmla="*/ 0 w 609"/>
              <a:gd name="T49" fmla="*/ 9228207 h 524"/>
              <a:gd name="T50" fmla="*/ 0 w 609"/>
              <a:gd name="T51" fmla="*/ 3639440 h 524"/>
              <a:gd name="T52" fmla="*/ 3623191 w 609"/>
              <a:gd name="T53" fmla="*/ 0 h 524"/>
              <a:gd name="T54" fmla="*/ 9187840 w 609"/>
              <a:gd name="T55" fmla="*/ 0 h 524"/>
              <a:gd name="T56" fmla="*/ 10999436 w 609"/>
              <a:gd name="T57" fmla="*/ 0 h 524"/>
              <a:gd name="T58" fmla="*/ 14622627 w 609"/>
              <a:gd name="T59" fmla="*/ 0 h 524"/>
              <a:gd name="T60" fmla="*/ 21869369 w 609"/>
              <a:gd name="T61" fmla="*/ 0 h 524"/>
              <a:gd name="T62" fmla="*/ 29245613 w 609"/>
              <a:gd name="T63" fmla="*/ 7278520 h 524"/>
              <a:gd name="T64" fmla="*/ 74925449 w 609"/>
              <a:gd name="T65" fmla="*/ 7278520 h 524"/>
              <a:gd name="T66" fmla="*/ 78678142 w 609"/>
              <a:gd name="T67" fmla="*/ 11047747 h 524"/>
              <a:gd name="T68" fmla="*/ 78678142 w 609"/>
              <a:gd name="T69" fmla="*/ 14687187 h 524"/>
              <a:gd name="T70" fmla="*/ 0 w 609"/>
              <a:gd name="T71" fmla="*/ 14687187 h 524"/>
              <a:gd name="T72" fmla="*/ 0 w 609"/>
              <a:gd name="T73" fmla="*/ 11047747 h 524"/>
              <a:gd name="T74" fmla="*/ 60302822 w 609"/>
              <a:gd name="T75" fmla="*/ 55108947 h 524"/>
              <a:gd name="T76" fmla="*/ 60302822 w 609"/>
              <a:gd name="T77" fmla="*/ 55108947 h 524"/>
              <a:gd name="T78" fmla="*/ 62114417 w 609"/>
              <a:gd name="T79" fmla="*/ 56928487 h 524"/>
              <a:gd name="T80" fmla="*/ 64961313 w 609"/>
              <a:gd name="T81" fmla="*/ 58748387 h 524"/>
              <a:gd name="T82" fmla="*/ 72208055 w 609"/>
              <a:gd name="T83" fmla="*/ 51469868 h 524"/>
              <a:gd name="T84" fmla="*/ 74925449 w 609"/>
              <a:gd name="T85" fmla="*/ 50559917 h 524"/>
              <a:gd name="T86" fmla="*/ 78678142 w 609"/>
              <a:gd name="T87" fmla="*/ 54198997 h 524"/>
              <a:gd name="T88" fmla="*/ 76866547 w 609"/>
              <a:gd name="T89" fmla="*/ 56928487 h 524"/>
              <a:gd name="T90" fmla="*/ 67678707 w 609"/>
              <a:gd name="T91" fmla="*/ 66156694 h 524"/>
              <a:gd name="T92" fmla="*/ 64961313 w 609"/>
              <a:gd name="T93" fmla="*/ 67976234 h 524"/>
              <a:gd name="T94" fmla="*/ 62114417 w 609"/>
              <a:gd name="T95" fmla="*/ 66156694 h 524"/>
              <a:gd name="T96" fmla="*/ 57585069 w 609"/>
              <a:gd name="T97" fmla="*/ 61607664 h 524"/>
              <a:gd name="T98" fmla="*/ 56679271 w 609"/>
              <a:gd name="T99" fmla="*/ 58748387 h 524"/>
              <a:gd name="T100" fmla="*/ 60302822 w 609"/>
              <a:gd name="T101" fmla="*/ 55108947 h 52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609" h="524">
                <a:moveTo>
                  <a:pt x="579" y="360"/>
                </a:moveTo>
                <a:lnTo>
                  <a:pt x="579" y="360"/>
                </a:lnTo>
                <a:cubicBezTo>
                  <a:pt x="558" y="360"/>
                  <a:pt x="544" y="367"/>
                  <a:pt x="537" y="375"/>
                </a:cubicBezTo>
                <a:cubicBezTo>
                  <a:pt x="502" y="410"/>
                  <a:pt x="502" y="410"/>
                  <a:pt x="502" y="410"/>
                </a:cubicBezTo>
                <a:cubicBezTo>
                  <a:pt x="495" y="403"/>
                  <a:pt x="480" y="396"/>
                  <a:pt x="466" y="396"/>
                </a:cubicBezTo>
                <a:cubicBezTo>
                  <a:pt x="431" y="396"/>
                  <a:pt x="410" y="424"/>
                  <a:pt x="410" y="452"/>
                </a:cubicBezTo>
                <a:cubicBezTo>
                  <a:pt x="410" y="459"/>
                  <a:pt x="410" y="467"/>
                  <a:pt x="410" y="474"/>
                </a:cubicBezTo>
                <a:cubicBezTo>
                  <a:pt x="28" y="474"/>
                  <a:pt x="28" y="474"/>
                  <a:pt x="28" y="474"/>
                </a:cubicBezTo>
                <a:cubicBezTo>
                  <a:pt x="14" y="474"/>
                  <a:pt x="0" y="459"/>
                  <a:pt x="0" y="445"/>
                </a:cubicBezTo>
                <a:cubicBezTo>
                  <a:pt x="0" y="410"/>
                  <a:pt x="0" y="410"/>
                  <a:pt x="0" y="410"/>
                </a:cubicBezTo>
                <a:cubicBezTo>
                  <a:pt x="0" y="360"/>
                  <a:pt x="0" y="360"/>
                  <a:pt x="0" y="360"/>
                </a:cubicBezTo>
                <a:cubicBezTo>
                  <a:pt x="0" y="325"/>
                  <a:pt x="0" y="325"/>
                  <a:pt x="0" y="325"/>
                </a:cubicBezTo>
                <a:cubicBezTo>
                  <a:pt x="0" y="276"/>
                  <a:pt x="0" y="276"/>
                  <a:pt x="0" y="276"/>
                </a:cubicBezTo>
                <a:cubicBezTo>
                  <a:pt x="0" y="240"/>
                  <a:pt x="0" y="240"/>
                  <a:pt x="0" y="240"/>
                </a:cubicBezTo>
                <a:cubicBezTo>
                  <a:pt x="0" y="141"/>
                  <a:pt x="0" y="141"/>
                  <a:pt x="0" y="141"/>
                </a:cubicBezTo>
                <a:cubicBezTo>
                  <a:pt x="608" y="141"/>
                  <a:pt x="608" y="141"/>
                  <a:pt x="608" y="141"/>
                </a:cubicBezTo>
                <a:cubicBezTo>
                  <a:pt x="608" y="240"/>
                  <a:pt x="608" y="240"/>
                  <a:pt x="608" y="240"/>
                </a:cubicBezTo>
                <a:cubicBezTo>
                  <a:pt x="608" y="276"/>
                  <a:pt x="608" y="276"/>
                  <a:pt x="608" y="276"/>
                </a:cubicBezTo>
                <a:cubicBezTo>
                  <a:pt x="608" y="325"/>
                  <a:pt x="608" y="325"/>
                  <a:pt x="608" y="325"/>
                </a:cubicBezTo>
                <a:cubicBezTo>
                  <a:pt x="608" y="360"/>
                  <a:pt x="608" y="360"/>
                  <a:pt x="608" y="360"/>
                </a:cubicBezTo>
                <a:cubicBezTo>
                  <a:pt x="608" y="367"/>
                  <a:pt x="608" y="367"/>
                  <a:pt x="608" y="367"/>
                </a:cubicBezTo>
                <a:cubicBezTo>
                  <a:pt x="594" y="360"/>
                  <a:pt x="587" y="360"/>
                  <a:pt x="579" y="360"/>
                </a:cubicBezTo>
                <a:close/>
                <a:moveTo>
                  <a:pt x="0" y="85"/>
                </a:moveTo>
                <a:lnTo>
                  <a:pt x="0" y="85"/>
                </a:lnTo>
                <a:cubicBezTo>
                  <a:pt x="0" y="71"/>
                  <a:pt x="0" y="71"/>
                  <a:pt x="0" y="71"/>
                </a:cubicBezTo>
                <a:cubicBezTo>
                  <a:pt x="0" y="28"/>
                  <a:pt x="0" y="28"/>
                  <a:pt x="0" y="28"/>
                </a:cubicBezTo>
                <a:cubicBezTo>
                  <a:pt x="0" y="14"/>
                  <a:pt x="14" y="0"/>
                  <a:pt x="28" y="0"/>
                </a:cubicBezTo>
                <a:cubicBezTo>
                  <a:pt x="71" y="0"/>
                  <a:pt x="71" y="0"/>
                  <a:pt x="71" y="0"/>
                </a:cubicBezTo>
                <a:cubicBezTo>
                  <a:pt x="85" y="0"/>
                  <a:pt x="85" y="0"/>
                  <a:pt x="85" y="0"/>
                </a:cubicBezTo>
                <a:cubicBezTo>
                  <a:pt x="113" y="0"/>
                  <a:pt x="113" y="0"/>
                  <a:pt x="113" y="0"/>
                </a:cubicBezTo>
                <a:cubicBezTo>
                  <a:pt x="169" y="0"/>
                  <a:pt x="169" y="0"/>
                  <a:pt x="169" y="0"/>
                </a:cubicBezTo>
                <a:cubicBezTo>
                  <a:pt x="226" y="56"/>
                  <a:pt x="226" y="56"/>
                  <a:pt x="226" y="56"/>
                </a:cubicBezTo>
                <a:cubicBezTo>
                  <a:pt x="579" y="56"/>
                  <a:pt x="579" y="56"/>
                  <a:pt x="579" y="56"/>
                </a:cubicBezTo>
                <a:cubicBezTo>
                  <a:pt x="594" y="56"/>
                  <a:pt x="608" y="71"/>
                  <a:pt x="608" y="85"/>
                </a:cubicBezTo>
                <a:cubicBezTo>
                  <a:pt x="608" y="113"/>
                  <a:pt x="608" y="113"/>
                  <a:pt x="608" y="113"/>
                </a:cubicBezTo>
                <a:cubicBezTo>
                  <a:pt x="0" y="113"/>
                  <a:pt x="0" y="113"/>
                  <a:pt x="0" y="113"/>
                </a:cubicBezTo>
                <a:lnTo>
                  <a:pt x="0" y="85"/>
                </a:lnTo>
                <a:close/>
                <a:moveTo>
                  <a:pt x="466" y="424"/>
                </a:moveTo>
                <a:lnTo>
                  <a:pt x="466" y="424"/>
                </a:lnTo>
                <a:cubicBezTo>
                  <a:pt x="473" y="424"/>
                  <a:pt x="480" y="431"/>
                  <a:pt x="480" y="438"/>
                </a:cubicBezTo>
                <a:cubicBezTo>
                  <a:pt x="502" y="452"/>
                  <a:pt x="502" y="452"/>
                  <a:pt x="502" y="452"/>
                </a:cubicBezTo>
                <a:cubicBezTo>
                  <a:pt x="558" y="396"/>
                  <a:pt x="558" y="396"/>
                  <a:pt x="558" y="396"/>
                </a:cubicBezTo>
                <a:cubicBezTo>
                  <a:pt x="565" y="389"/>
                  <a:pt x="572" y="389"/>
                  <a:pt x="579" y="389"/>
                </a:cubicBezTo>
                <a:cubicBezTo>
                  <a:pt x="594" y="389"/>
                  <a:pt x="608" y="403"/>
                  <a:pt x="608" y="417"/>
                </a:cubicBezTo>
                <a:cubicBezTo>
                  <a:pt x="608" y="424"/>
                  <a:pt x="601" y="431"/>
                  <a:pt x="594" y="438"/>
                </a:cubicBezTo>
                <a:cubicBezTo>
                  <a:pt x="523" y="509"/>
                  <a:pt x="523" y="509"/>
                  <a:pt x="523" y="509"/>
                </a:cubicBezTo>
                <a:cubicBezTo>
                  <a:pt x="516" y="516"/>
                  <a:pt x="509" y="523"/>
                  <a:pt x="502" y="523"/>
                </a:cubicBezTo>
                <a:cubicBezTo>
                  <a:pt x="495" y="523"/>
                  <a:pt x="488" y="516"/>
                  <a:pt x="480" y="509"/>
                </a:cubicBezTo>
                <a:cubicBezTo>
                  <a:pt x="445" y="474"/>
                  <a:pt x="445" y="474"/>
                  <a:pt x="445" y="474"/>
                </a:cubicBezTo>
                <a:cubicBezTo>
                  <a:pt x="438" y="467"/>
                  <a:pt x="438" y="459"/>
                  <a:pt x="438" y="452"/>
                </a:cubicBezTo>
                <a:cubicBezTo>
                  <a:pt x="438" y="438"/>
                  <a:pt x="445" y="424"/>
                  <a:pt x="466" y="424"/>
                </a:cubicBez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sz="2701">
              <a:latin typeface="Roboto Light"/>
            </a:endParaRPr>
          </a:p>
        </p:txBody>
      </p:sp>
      <p:pic>
        <p:nvPicPr>
          <p:cNvPr id="3" name="Picture 2"/>
          <p:cNvPicPr>
            <a:picLocks noChangeAspect="1"/>
          </p:cNvPicPr>
          <p:nvPr/>
        </p:nvPicPr>
        <p:blipFill>
          <a:blip r:embed="rId2"/>
          <a:stretch>
            <a:fillRect/>
          </a:stretch>
        </p:blipFill>
        <p:spPr>
          <a:xfrm>
            <a:off x="345294" y="942392"/>
            <a:ext cx="8764985" cy="5571541"/>
          </a:xfrm>
          <a:prstGeom prst="rect">
            <a:avLst/>
          </a:prstGeom>
        </p:spPr>
      </p:pic>
    </p:spTree>
    <p:extLst>
      <p:ext uri="{BB962C8B-B14F-4D97-AF65-F5344CB8AC3E}">
        <p14:creationId xmlns:p14="http://schemas.microsoft.com/office/powerpoint/2010/main" val="219401370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18FFD63D-7F43-3B4E-8B2F-7535F503E7C1}" type="slidenum">
              <a:rPr lang="en-US" smtClean="0"/>
              <a:pPr/>
              <a:t>9</a:t>
            </a:fld>
            <a:endParaRPr lang="en-US" dirty="0"/>
          </a:p>
        </p:txBody>
      </p:sp>
      <p:sp>
        <p:nvSpPr>
          <p:cNvPr id="3" name="TextBox 2"/>
          <p:cNvSpPr txBox="1"/>
          <p:nvPr/>
        </p:nvSpPr>
        <p:spPr>
          <a:xfrm>
            <a:off x="209550" y="704343"/>
            <a:ext cx="8886825" cy="2353182"/>
          </a:xfrm>
          <a:prstGeom prst="rect">
            <a:avLst/>
          </a:prstGeom>
          <a:noFill/>
        </p:spPr>
        <p:txBody>
          <a:bodyPr wrap="none" lIns="0" tIns="0" rIns="0" bIns="0" rtlCol="0">
            <a:noAutofit/>
          </a:bodyPr>
          <a:lstStyle/>
          <a:p>
            <a:r>
              <a:rPr lang="en-US" dirty="0"/>
              <a:t>As we anticipated going into 2016, digital marketers were in the highest demand. </a:t>
            </a:r>
          </a:p>
          <a:p>
            <a:endParaRPr lang="en-US" dirty="0"/>
          </a:p>
          <a:p>
            <a:r>
              <a:rPr lang="en-US" dirty="0"/>
              <a:t>Those on the creative side of marketing were second most in demand but far behind </a:t>
            </a:r>
          </a:p>
          <a:p>
            <a:r>
              <a:rPr lang="en-US" dirty="0"/>
              <a:t>digital marketers (figure 5 2016 HIRING 2). </a:t>
            </a:r>
          </a:p>
          <a:p>
            <a:endParaRPr lang="en-US" dirty="0"/>
          </a:p>
          <a:p>
            <a:r>
              <a:rPr lang="en-US" dirty="0"/>
              <a:t>Among those who hired for digital marketing, digital advertising, as well as content creation,</a:t>
            </a:r>
          </a:p>
          <a:p>
            <a:r>
              <a:rPr lang="en-US" dirty="0"/>
              <a:t>curation, and strategy were the most in demand digital marketing expertise areas.  </a:t>
            </a:r>
          </a:p>
          <a:p>
            <a:endParaRPr lang="en-US" dirty="0"/>
          </a:p>
          <a:p>
            <a:r>
              <a:rPr lang="en-US" dirty="0"/>
              <a:t>Partner marketing, direct response, and project management were in least demand. </a:t>
            </a:r>
          </a:p>
        </p:txBody>
      </p:sp>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571500" y="2924175"/>
            <a:ext cx="8040208" cy="3733800"/>
          </a:xfrm>
          <a:prstGeom prst="rect">
            <a:avLst/>
          </a:prstGeom>
          <a:noFill/>
          <a:ln>
            <a:noFill/>
          </a:ln>
        </p:spPr>
      </p:pic>
      <p:sp>
        <p:nvSpPr>
          <p:cNvPr id="5" name="TextBox 4"/>
          <p:cNvSpPr txBox="1"/>
          <p:nvPr/>
        </p:nvSpPr>
        <p:spPr>
          <a:xfrm>
            <a:off x="2914650" y="257175"/>
            <a:ext cx="3990975" cy="514350"/>
          </a:xfrm>
          <a:prstGeom prst="rect">
            <a:avLst/>
          </a:prstGeom>
          <a:noFill/>
        </p:spPr>
        <p:txBody>
          <a:bodyPr wrap="square" lIns="0" tIns="0" rIns="0" bIns="0" rtlCol="0">
            <a:noAutofit/>
          </a:bodyPr>
          <a:lstStyle/>
          <a:p>
            <a:pPr algn="ctr"/>
            <a:r>
              <a:rPr lang="en-US" sz="2400" b="1" dirty="0">
                <a:solidFill>
                  <a:schemeClr val="tx2"/>
                </a:solidFill>
                <a:ea typeface="Open Sans Light" panose="020B0306030504020204" pitchFamily="34" charset="0"/>
              </a:rPr>
              <a:t>2016 Actual Hiring</a:t>
            </a:r>
          </a:p>
        </p:txBody>
      </p:sp>
    </p:spTree>
    <p:extLst>
      <p:ext uri="{BB962C8B-B14F-4D97-AF65-F5344CB8AC3E}">
        <p14:creationId xmlns:p14="http://schemas.microsoft.com/office/powerpoint/2010/main" val="2561366963"/>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
</file>

<file path=ppt/theme/theme1.xml><?xml version="1.0" encoding="utf-8"?>
<a:theme xmlns:a="http://schemas.openxmlformats.org/drawingml/2006/main" name="#2 Proposal Horizontal 2.25.13">
  <a:themeElements>
    <a:clrScheme name="Custom 1">
      <a:dk1>
        <a:srgbClr val="3C3737"/>
      </a:dk1>
      <a:lt1>
        <a:srgbClr val="FFFFFF"/>
      </a:lt1>
      <a:dk2>
        <a:srgbClr val="183966"/>
      </a:dk2>
      <a:lt2>
        <a:srgbClr val="C1B9B1"/>
      </a:lt2>
      <a:accent1>
        <a:srgbClr val="867F78"/>
      </a:accent1>
      <a:accent2>
        <a:srgbClr val="5D5651"/>
      </a:accent2>
      <a:accent3>
        <a:srgbClr val="103B66"/>
      </a:accent3>
      <a:accent4>
        <a:srgbClr val="861D25"/>
      </a:accent4>
      <a:accent5>
        <a:srgbClr val="185A24"/>
      </a:accent5>
      <a:accent6>
        <a:srgbClr val="392047"/>
      </a:accent6>
      <a:hlink>
        <a:srgbClr val="4996C6"/>
      </a:hlink>
      <a:folHlink>
        <a:srgbClr val="8CB133"/>
      </a:folHlink>
    </a:clrScheme>
    <a:fontScheme name="Gill Sans MT">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noFill/>
          <a:prstDash val="solid"/>
          <a:round/>
          <a:headEnd type="none" w="med" len="med"/>
          <a:tailEnd type="none" w="med" len="med"/>
        </a:ln>
        <a:effectLst/>
      </a:spPr>
      <a:bodyPr vert="horz" wrap="square" lIns="91440" tIns="91440" rIns="91440" bIns="91440" numCol="1" rtlCol="0"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sz="1400" b="0" i="0" u="none" strike="noStrike" cap="none" normalizeH="0" baseline="0" dirty="0" err="1" smtClean="0">
            <a:ln>
              <a:noFill/>
            </a:ln>
            <a:solidFill>
              <a:schemeClr val="bg1"/>
            </a:solidFill>
            <a:effectLst/>
            <a:latin typeface="Verdana" pitchFamily="-110" charset="0"/>
            <a:ea typeface="ＭＳ Ｐゴシック" pitchFamily="-110" charset="-128"/>
            <a:cs typeface="ＭＳ Ｐゴシック" pitchFamily="-110" charset="-128"/>
          </a:defRPr>
        </a:defPPr>
      </a:lstStyle>
    </a:spDef>
    <a:lnDef>
      <a:spPr bwMode="auto">
        <a:noFill/>
        <a:ln w="9525" cap="flat" cmpd="sng" algn="ctr">
          <a:solidFill>
            <a:srgbClr val="867F78"/>
          </a:solidFill>
          <a:prstDash val="solid"/>
          <a:round/>
          <a:headEnd type="none" w="med" len="med"/>
          <a:tailEnd type="none" w="med" len="med"/>
        </a:ln>
        <a:effectLst/>
      </a:spPr>
      <a:bodyPr/>
      <a:lstStyle/>
    </a:lnDef>
    <a:txDef>
      <a:spPr>
        <a:noFill/>
      </a:spPr>
      <a:bodyPr wrap="square" lIns="0" tIns="0" rIns="0" bIns="0" rtlCol="0">
        <a:noAutofit/>
      </a:bodyPr>
      <a:lstStyle>
        <a:defPPr>
          <a:defRPr dirty="0" err="1" smtClean="0"/>
        </a:defPPr>
      </a:lstStyle>
    </a:txDef>
  </a:objectDefaults>
  <a:extraClrSchemeLst>
    <a:extraClrScheme>
      <a:clrScheme name="Office Theme 1">
        <a:dk1>
          <a:srgbClr val="3C3737"/>
        </a:dk1>
        <a:lt1>
          <a:srgbClr val="FFFFFF"/>
        </a:lt1>
        <a:dk2>
          <a:srgbClr val="C60C30"/>
        </a:dk2>
        <a:lt2>
          <a:srgbClr val="B7B1A9"/>
        </a:lt2>
        <a:accent1>
          <a:srgbClr val="861D25"/>
        </a:accent1>
        <a:accent2>
          <a:srgbClr val="103B66"/>
        </a:accent2>
        <a:accent3>
          <a:srgbClr val="FFFFFF"/>
        </a:accent3>
        <a:accent4>
          <a:srgbClr val="322D2D"/>
        </a:accent4>
        <a:accent5>
          <a:srgbClr val="C3ABAC"/>
        </a:accent5>
        <a:accent6>
          <a:srgbClr val="0D355C"/>
        </a:accent6>
        <a:hlink>
          <a:srgbClr val="185A24"/>
        </a:hlink>
        <a:folHlink>
          <a:srgbClr val="392047"/>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680a7385-8795-40d4-80eb-b321fa2cae42">
      <UserInfo>
        <DisplayName>Gretchen Stanford</DisplayName>
        <AccountId>24</AccountId>
        <AccountType/>
      </UserInfo>
      <UserInfo>
        <DisplayName>Sasha Cabell</DisplayName>
        <AccountId>11</AccountId>
        <AccountType/>
      </UserInfo>
      <UserInfo>
        <DisplayName>Susan Aubuchon</DisplayName>
        <AccountId>20</AccountId>
        <AccountType/>
      </UserInfo>
      <UserInfo>
        <DisplayName>Vicki VanArsdale</DisplayName>
        <AccountId>16</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D8EDAE60B75C244B05943D36BA52667" ma:contentTypeVersion="2" ma:contentTypeDescription="Create a new document." ma:contentTypeScope="" ma:versionID="6e227f0f2294a9a8c9eddda07d2169a1">
  <xsd:schema xmlns:xsd="http://www.w3.org/2001/XMLSchema" xmlns:xs="http://www.w3.org/2001/XMLSchema" xmlns:p="http://schemas.microsoft.com/office/2006/metadata/properties" xmlns:ns2="680a7385-8795-40d4-80eb-b321fa2cae42" targetNamespace="http://schemas.microsoft.com/office/2006/metadata/properties" ma:root="true" ma:fieldsID="38f50ef9d5742f3f9d9d729c1d677669" ns2:_="">
    <xsd:import namespace="680a7385-8795-40d4-80eb-b321fa2cae42"/>
    <xsd:element name="properties">
      <xsd:complexType>
        <xsd:sequence>
          <xsd:element name="documentManagement">
            <xsd:complexType>
              <xsd:all>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80a7385-8795-40d4-80eb-b321fa2cae42"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81A2501-D2BB-44DB-995E-F9D760B1B28D}">
  <ds:schemaRefs>
    <ds:schemaRef ds:uri="http://schemas.microsoft.com/office/2006/documentManagement/types"/>
    <ds:schemaRef ds:uri="http://schemas.microsoft.com/office/2006/metadata/properties"/>
    <ds:schemaRef ds:uri="http://purl.org/dc/dcmitype/"/>
    <ds:schemaRef ds:uri="http://purl.org/dc/terms/"/>
    <ds:schemaRef ds:uri="http://www.w3.org/XML/1998/namespace"/>
    <ds:schemaRef ds:uri="http://purl.org/dc/elements/1.1/"/>
    <ds:schemaRef ds:uri="http://schemas.microsoft.com/office/infopath/2007/PartnerControls"/>
    <ds:schemaRef ds:uri="http://schemas.openxmlformats.org/package/2006/metadata/core-properties"/>
    <ds:schemaRef ds:uri="680a7385-8795-40d4-80eb-b321fa2cae42"/>
  </ds:schemaRefs>
</ds:datastoreItem>
</file>

<file path=customXml/itemProps2.xml><?xml version="1.0" encoding="utf-8"?>
<ds:datastoreItem xmlns:ds="http://schemas.openxmlformats.org/officeDocument/2006/customXml" ds:itemID="{7AE822C2-519F-4A95-8DC0-356325FF547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80a7385-8795-40d4-80eb-b321fa2cae4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577677E-D4AC-4DBB-B99E-6423594BD2B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#2 Proposal Horizontal 2.25.13.potx</Template>
  <TotalTime>17113</TotalTime>
  <Words>406</Words>
  <Application>Microsoft Office PowerPoint</Application>
  <PresentationFormat>Custom</PresentationFormat>
  <Paragraphs>86</Paragraphs>
  <Slides>13</Slides>
  <Notes>3</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13</vt:i4>
      </vt:variant>
    </vt:vector>
  </HeadingPairs>
  <TitlesOfParts>
    <vt:vector size="27" baseType="lpstr">
      <vt:lpstr>ＭＳ Ｐゴシック</vt:lpstr>
      <vt:lpstr>Arial</vt:lpstr>
      <vt:lpstr>Bebas Neue</vt:lpstr>
      <vt:lpstr>Gill Sans MT</vt:lpstr>
      <vt:lpstr>IB Fedra</vt:lpstr>
      <vt:lpstr>Lato Light</vt:lpstr>
      <vt:lpstr>Lucida Grande</vt:lpstr>
      <vt:lpstr>Montserrat-Regular</vt:lpstr>
      <vt:lpstr>Open Sans</vt:lpstr>
      <vt:lpstr>Open Sans Light</vt:lpstr>
      <vt:lpstr>Roboto Light</vt:lpstr>
      <vt:lpstr>Roboto Regular</vt:lpstr>
      <vt:lpstr>Verdana</vt:lpstr>
      <vt:lpstr>#2 Proposal Horizontal 2.25.13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Building Brand value for X</dc:title>
  <dc:creator>New York</dc:creator>
  <cp:lastModifiedBy>Jeremy Schmerling</cp:lastModifiedBy>
  <cp:revision>987</cp:revision>
  <cp:lastPrinted>2016-10-04T20:12:30Z</cp:lastPrinted>
  <dcterms:created xsi:type="dcterms:W3CDTF">2013-08-15T16:02:12Z</dcterms:created>
  <dcterms:modified xsi:type="dcterms:W3CDTF">2017-01-23T13:46:58Z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0x0101001D8EDAE60B75C244B05943D36BA52667</vt:lpwstr>
  </property>
</Properties>
</file>